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88" r:id="rId2"/>
  </p:sldMasterIdLst>
  <p:notesMasterIdLst>
    <p:notesMasterId r:id="rId18"/>
  </p:notesMasterIdLst>
  <p:handoutMasterIdLst>
    <p:handoutMasterId r:id="rId19"/>
  </p:handoutMasterIdLst>
  <p:sldIdLst>
    <p:sldId id="322" r:id="rId3"/>
    <p:sldId id="291" r:id="rId4"/>
    <p:sldId id="388" r:id="rId5"/>
    <p:sldId id="383" r:id="rId6"/>
    <p:sldId id="387" r:id="rId7"/>
    <p:sldId id="327" r:id="rId8"/>
    <p:sldId id="294" r:id="rId9"/>
    <p:sldId id="296" r:id="rId10"/>
    <p:sldId id="306" r:id="rId11"/>
    <p:sldId id="324" r:id="rId12"/>
    <p:sldId id="273" r:id="rId13"/>
    <p:sldId id="270" r:id="rId14"/>
    <p:sldId id="312" r:id="rId15"/>
    <p:sldId id="313" r:id="rId16"/>
    <p:sldId id="34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0A130D-BF54-4D93-975F-25B3128E549F}">
          <p14:sldIdLst>
            <p14:sldId id="322"/>
            <p14:sldId id="291"/>
            <p14:sldId id="388"/>
            <p14:sldId id="383"/>
            <p14:sldId id="387"/>
            <p14:sldId id="327"/>
            <p14:sldId id="294"/>
            <p14:sldId id="296"/>
            <p14:sldId id="306"/>
            <p14:sldId id="324"/>
            <p14:sldId id="273"/>
            <p14:sldId id="270"/>
            <p14:sldId id="312"/>
            <p14:sldId id="313"/>
            <p14:sldId id="34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a Munch Mortensen" initials="CMM" lastIdx="5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A34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9" autoAdjust="0"/>
    <p:restoredTop sz="94660"/>
  </p:normalViewPr>
  <p:slideViewPr>
    <p:cSldViewPr snapToGrid="0">
      <p:cViewPr varScale="1">
        <p:scale>
          <a:sx n="96" d="100"/>
          <a:sy n="96" d="100"/>
        </p:scale>
        <p:origin x="576" y="176"/>
      </p:cViewPr>
      <p:guideLst/>
    </p:cSldViewPr>
  </p:slideViewPr>
  <p:notesTextViewPr>
    <p:cViewPr>
      <p:scale>
        <a:sx n="1" d="1"/>
        <a:sy n="1" d="1"/>
      </p:scale>
      <p:origin x="0" y="0"/>
    </p:cViewPr>
  </p:notesTextViewPr>
  <p:notesViewPr>
    <p:cSldViewPr snapToGrid="0">
      <p:cViewPr varScale="1">
        <p:scale>
          <a:sx n="77" d="100"/>
          <a:sy n="77" d="100"/>
        </p:scale>
        <p:origin x="2724" y="9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D8D1-35B0-49D9-A807-9BB8655B21C9}" type="doc">
      <dgm:prSet loTypeId="urn:microsoft.com/office/officeart/2011/layout/CircleProcess" loCatId="process" qsTypeId="urn:microsoft.com/office/officeart/2005/8/quickstyle/simple1" qsCatId="simple" csTypeId="urn:microsoft.com/office/officeart/2005/8/colors/accent0_2" csCatId="mainScheme" phldr="1"/>
      <dgm:spPr/>
      <dgm:t>
        <a:bodyPr/>
        <a:lstStyle/>
        <a:p>
          <a:endParaRPr lang="en-US"/>
        </a:p>
      </dgm:t>
    </dgm:pt>
    <dgm:pt modelId="{6F48B52A-BEFD-484E-9A8D-D95CA97B9E3E}">
      <dgm:prSet phldrT="[Text]"/>
      <dgm:spPr/>
      <dgm:t>
        <a:bodyPr/>
        <a:lstStyle/>
        <a:p>
          <a:r>
            <a:rPr lang="en-US" dirty="0"/>
            <a:t>Exercise Science</a:t>
          </a:r>
        </a:p>
      </dgm:t>
    </dgm:pt>
    <dgm:pt modelId="{1ACC775D-8045-48F5-AC2F-A5B1A56708FE}" type="parTrans" cxnId="{F1B90F64-F176-4BF1-A8B1-D6ECD023E4AA}">
      <dgm:prSet/>
      <dgm:spPr/>
      <dgm:t>
        <a:bodyPr/>
        <a:lstStyle/>
        <a:p>
          <a:endParaRPr lang="en-US"/>
        </a:p>
      </dgm:t>
    </dgm:pt>
    <dgm:pt modelId="{6C9BDCB9-BF3B-4271-BADC-98BA4D045EC6}" type="sibTrans" cxnId="{F1B90F64-F176-4BF1-A8B1-D6ECD023E4AA}">
      <dgm:prSet/>
      <dgm:spPr/>
      <dgm:t>
        <a:bodyPr/>
        <a:lstStyle/>
        <a:p>
          <a:endParaRPr lang="en-US"/>
        </a:p>
      </dgm:t>
    </dgm:pt>
    <dgm:pt modelId="{8AFC5D24-470E-4B40-869A-36DFD803B033}">
      <dgm:prSet phldrT="[Text]"/>
      <dgm:spPr/>
      <dgm:t>
        <a:bodyPr/>
        <a:lstStyle/>
        <a:p>
          <a:r>
            <a:rPr lang="en-US" dirty="0"/>
            <a:t>Personal Trainer</a:t>
          </a:r>
        </a:p>
      </dgm:t>
    </dgm:pt>
    <dgm:pt modelId="{070BA959-5753-46C9-ABD0-40A54D96A610}" type="parTrans" cxnId="{88448C8F-1349-4EA9-A25F-A90EB10F8681}">
      <dgm:prSet/>
      <dgm:spPr/>
      <dgm:t>
        <a:bodyPr/>
        <a:lstStyle/>
        <a:p>
          <a:endParaRPr lang="en-US"/>
        </a:p>
      </dgm:t>
    </dgm:pt>
    <dgm:pt modelId="{A4C504DA-3A62-492C-A801-47AA9978AA67}" type="sibTrans" cxnId="{88448C8F-1349-4EA9-A25F-A90EB10F8681}">
      <dgm:prSet/>
      <dgm:spPr/>
      <dgm:t>
        <a:bodyPr/>
        <a:lstStyle/>
        <a:p>
          <a:endParaRPr lang="en-US"/>
        </a:p>
      </dgm:t>
    </dgm:pt>
    <dgm:pt modelId="{B0604C29-F2F4-459D-A294-3F7BD647D9FE}">
      <dgm:prSet phldrT="[Text]"/>
      <dgm:spPr/>
      <dgm:t>
        <a:bodyPr/>
        <a:lstStyle/>
        <a:p>
          <a:r>
            <a:rPr lang="en-US" dirty="0"/>
            <a:t>Corporate Wellness – 3 Roles</a:t>
          </a:r>
        </a:p>
      </dgm:t>
    </dgm:pt>
    <dgm:pt modelId="{39D4CE12-EA1F-4E14-94A8-5139A6541516}" type="parTrans" cxnId="{30FC56BB-BDCD-4B16-947A-4C287B79D87E}">
      <dgm:prSet/>
      <dgm:spPr/>
      <dgm:t>
        <a:bodyPr/>
        <a:lstStyle/>
        <a:p>
          <a:endParaRPr lang="en-US"/>
        </a:p>
      </dgm:t>
    </dgm:pt>
    <dgm:pt modelId="{51F9359A-6A37-4D3A-BB8C-E9754010D91E}" type="sibTrans" cxnId="{30FC56BB-BDCD-4B16-947A-4C287B79D87E}">
      <dgm:prSet/>
      <dgm:spPr/>
      <dgm:t>
        <a:bodyPr/>
        <a:lstStyle/>
        <a:p>
          <a:endParaRPr lang="en-US"/>
        </a:p>
      </dgm:t>
    </dgm:pt>
    <dgm:pt modelId="{C2E1C063-E690-4A86-8556-C76460AE3C1A}">
      <dgm:prSet phldrT="[Text]"/>
      <dgm:spPr/>
      <dgm:t>
        <a:bodyPr/>
        <a:lstStyle/>
        <a:p>
          <a:r>
            <a:rPr lang="en-US" dirty="0"/>
            <a:t>MBA</a:t>
          </a:r>
        </a:p>
      </dgm:t>
    </dgm:pt>
    <dgm:pt modelId="{B6FDE2CB-9F24-45AE-B5B1-62EDB4124206}" type="parTrans" cxnId="{0F162390-C153-4DB1-B126-2D0BA7346E59}">
      <dgm:prSet/>
      <dgm:spPr/>
      <dgm:t>
        <a:bodyPr/>
        <a:lstStyle/>
        <a:p>
          <a:endParaRPr lang="en-US"/>
        </a:p>
      </dgm:t>
    </dgm:pt>
    <dgm:pt modelId="{8F3EAD10-3A03-4B08-A885-CAD462F36612}" type="sibTrans" cxnId="{0F162390-C153-4DB1-B126-2D0BA7346E59}">
      <dgm:prSet/>
      <dgm:spPr/>
      <dgm:t>
        <a:bodyPr/>
        <a:lstStyle/>
        <a:p>
          <a:endParaRPr lang="en-US"/>
        </a:p>
      </dgm:t>
    </dgm:pt>
    <dgm:pt modelId="{6FD1A738-1C67-4B70-B388-2FE6E6398754}">
      <dgm:prSet phldrT="[Text]"/>
      <dgm:spPr/>
      <dgm:t>
        <a:bodyPr/>
        <a:lstStyle/>
        <a:p>
          <a:r>
            <a:rPr lang="en-US" dirty="0"/>
            <a:t>Technology Company -2 Roles</a:t>
          </a:r>
        </a:p>
      </dgm:t>
    </dgm:pt>
    <dgm:pt modelId="{CDAEA213-C213-49E7-B375-8882760692D1}" type="parTrans" cxnId="{04EC53DC-3809-4D24-8ECC-B6C7A7E6EE92}">
      <dgm:prSet/>
      <dgm:spPr/>
      <dgm:t>
        <a:bodyPr/>
        <a:lstStyle/>
        <a:p>
          <a:endParaRPr lang="en-US"/>
        </a:p>
      </dgm:t>
    </dgm:pt>
    <dgm:pt modelId="{EB46CD8A-CF52-4BE1-A7F9-C2C4C8CF9CE4}" type="sibTrans" cxnId="{04EC53DC-3809-4D24-8ECC-B6C7A7E6EE92}">
      <dgm:prSet/>
      <dgm:spPr/>
      <dgm:t>
        <a:bodyPr/>
        <a:lstStyle/>
        <a:p>
          <a:endParaRPr lang="en-US"/>
        </a:p>
      </dgm:t>
    </dgm:pt>
    <dgm:pt modelId="{94B39EAE-5905-459F-AD2E-62C76079540B}">
      <dgm:prSet phldrT="[Text]"/>
      <dgm:spPr/>
      <dgm:t>
        <a:bodyPr/>
        <a:lstStyle/>
        <a:p>
          <a:r>
            <a:rPr lang="en-US" dirty="0"/>
            <a:t>IHIE – 3 Roles</a:t>
          </a:r>
        </a:p>
      </dgm:t>
    </dgm:pt>
    <dgm:pt modelId="{A36D1E2A-DB45-493F-82C7-7973EAE24586}" type="parTrans" cxnId="{01AB0F85-D9CB-4B5D-B8A8-5D6625612C4D}">
      <dgm:prSet/>
      <dgm:spPr/>
      <dgm:t>
        <a:bodyPr/>
        <a:lstStyle/>
        <a:p>
          <a:endParaRPr lang="en-US"/>
        </a:p>
      </dgm:t>
    </dgm:pt>
    <dgm:pt modelId="{E2E1C5B5-2024-4D7F-A8CF-D37908B6DD6B}" type="sibTrans" cxnId="{01AB0F85-D9CB-4B5D-B8A8-5D6625612C4D}">
      <dgm:prSet/>
      <dgm:spPr/>
      <dgm:t>
        <a:bodyPr/>
        <a:lstStyle/>
        <a:p>
          <a:endParaRPr lang="en-US"/>
        </a:p>
      </dgm:t>
    </dgm:pt>
    <dgm:pt modelId="{1B68E440-34CF-436F-BF00-08D001C3C962}" type="pres">
      <dgm:prSet presAssocID="{57CBD8D1-35B0-49D9-A807-9BB8655B21C9}" presName="Name0" presStyleCnt="0">
        <dgm:presLayoutVars>
          <dgm:chMax val="11"/>
          <dgm:chPref val="11"/>
          <dgm:dir/>
          <dgm:resizeHandles/>
        </dgm:presLayoutVars>
      </dgm:prSet>
      <dgm:spPr/>
      <dgm:t>
        <a:bodyPr/>
        <a:lstStyle/>
        <a:p>
          <a:endParaRPr lang="en-US"/>
        </a:p>
      </dgm:t>
    </dgm:pt>
    <dgm:pt modelId="{0C111B27-BBAC-4DD6-B2E3-79461521CDD8}" type="pres">
      <dgm:prSet presAssocID="{94B39EAE-5905-459F-AD2E-62C76079540B}" presName="Accent6" presStyleCnt="0"/>
      <dgm:spPr/>
    </dgm:pt>
    <dgm:pt modelId="{EA840926-489F-4B12-B8DE-6BDAD49F0A3B}" type="pres">
      <dgm:prSet presAssocID="{94B39EAE-5905-459F-AD2E-62C76079540B}" presName="Accent" presStyleLbl="node1" presStyleIdx="0" presStyleCnt="6"/>
      <dgm:spPr/>
    </dgm:pt>
    <dgm:pt modelId="{C8715962-B95D-44EE-A23F-3238EC9B700E}" type="pres">
      <dgm:prSet presAssocID="{94B39EAE-5905-459F-AD2E-62C76079540B}" presName="ParentBackground6" presStyleCnt="0"/>
      <dgm:spPr/>
    </dgm:pt>
    <dgm:pt modelId="{AD47AA5D-01C8-4D8F-A2A4-0CF3975C3AB0}" type="pres">
      <dgm:prSet presAssocID="{94B39EAE-5905-459F-AD2E-62C76079540B}" presName="ParentBackground" presStyleLbl="fgAcc1" presStyleIdx="0" presStyleCnt="6"/>
      <dgm:spPr/>
      <dgm:t>
        <a:bodyPr/>
        <a:lstStyle/>
        <a:p>
          <a:endParaRPr lang="en-US"/>
        </a:p>
      </dgm:t>
    </dgm:pt>
    <dgm:pt modelId="{8F281AF6-A37A-4ECD-B634-FB3554D10F9A}" type="pres">
      <dgm:prSet presAssocID="{94B39EAE-5905-459F-AD2E-62C76079540B}" presName="Parent6" presStyleLbl="revTx" presStyleIdx="0" presStyleCnt="0">
        <dgm:presLayoutVars>
          <dgm:chMax val="1"/>
          <dgm:chPref val="1"/>
          <dgm:bulletEnabled val="1"/>
        </dgm:presLayoutVars>
      </dgm:prSet>
      <dgm:spPr/>
      <dgm:t>
        <a:bodyPr/>
        <a:lstStyle/>
        <a:p>
          <a:endParaRPr lang="en-US"/>
        </a:p>
      </dgm:t>
    </dgm:pt>
    <dgm:pt modelId="{EF2A8736-137A-4E09-851D-CFDF1DC61267}" type="pres">
      <dgm:prSet presAssocID="{6FD1A738-1C67-4B70-B388-2FE6E6398754}" presName="Accent5" presStyleCnt="0"/>
      <dgm:spPr/>
    </dgm:pt>
    <dgm:pt modelId="{D0B2538D-0E77-4CCE-8062-AED6D9CCBCDC}" type="pres">
      <dgm:prSet presAssocID="{6FD1A738-1C67-4B70-B388-2FE6E6398754}" presName="Accent" presStyleLbl="node1" presStyleIdx="1" presStyleCnt="6"/>
      <dgm:spPr/>
    </dgm:pt>
    <dgm:pt modelId="{6E1131EE-0F70-413E-957B-B77F0E2E31F1}" type="pres">
      <dgm:prSet presAssocID="{6FD1A738-1C67-4B70-B388-2FE6E6398754}" presName="ParentBackground5" presStyleCnt="0"/>
      <dgm:spPr/>
    </dgm:pt>
    <dgm:pt modelId="{C9373EF1-ECB6-4783-BD72-77E15BFF9DF9}" type="pres">
      <dgm:prSet presAssocID="{6FD1A738-1C67-4B70-B388-2FE6E6398754}" presName="ParentBackground" presStyleLbl="fgAcc1" presStyleIdx="1" presStyleCnt="6"/>
      <dgm:spPr/>
      <dgm:t>
        <a:bodyPr/>
        <a:lstStyle/>
        <a:p>
          <a:endParaRPr lang="en-US"/>
        </a:p>
      </dgm:t>
    </dgm:pt>
    <dgm:pt modelId="{D8D08770-EA38-48F3-828F-97830A7ECD18}" type="pres">
      <dgm:prSet presAssocID="{6FD1A738-1C67-4B70-B388-2FE6E6398754}" presName="Parent5" presStyleLbl="revTx" presStyleIdx="0" presStyleCnt="0">
        <dgm:presLayoutVars>
          <dgm:chMax val="1"/>
          <dgm:chPref val="1"/>
          <dgm:bulletEnabled val="1"/>
        </dgm:presLayoutVars>
      </dgm:prSet>
      <dgm:spPr/>
      <dgm:t>
        <a:bodyPr/>
        <a:lstStyle/>
        <a:p>
          <a:endParaRPr lang="en-US"/>
        </a:p>
      </dgm:t>
    </dgm:pt>
    <dgm:pt modelId="{85B67503-FD97-4E1F-8C3B-337A247FCC99}" type="pres">
      <dgm:prSet presAssocID="{C2E1C063-E690-4A86-8556-C76460AE3C1A}" presName="Accent4" presStyleCnt="0"/>
      <dgm:spPr/>
    </dgm:pt>
    <dgm:pt modelId="{127D0299-C01B-47EC-BD23-C75D556838B2}" type="pres">
      <dgm:prSet presAssocID="{C2E1C063-E690-4A86-8556-C76460AE3C1A}" presName="Accent" presStyleLbl="node1" presStyleIdx="2" presStyleCnt="6"/>
      <dgm:spPr/>
    </dgm:pt>
    <dgm:pt modelId="{4E2E0E56-6F51-417B-ACBD-B51E15BC20EB}" type="pres">
      <dgm:prSet presAssocID="{C2E1C063-E690-4A86-8556-C76460AE3C1A}" presName="ParentBackground4" presStyleCnt="0"/>
      <dgm:spPr/>
    </dgm:pt>
    <dgm:pt modelId="{64608DD5-30AB-47D9-92F2-67AF0A568857}" type="pres">
      <dgm:prSet presAssocID="{C2E1C063-E690-4A86-8556-C76460AE3C1A}" presName="ParentBackground" presStyleLbl="fgAcc1" presStyleIdx="2" presStyleCnt="6"/>
      <dgm:spPr/>
      <dgm:t>
        <a:bodyPr/>
        <a:lstStyle/>
        <a:p>
          <a:endParaRPr lang="en-US"/>
        </a:p>
      </dgm:t>
    </dgm:pt>
    <dgm:pt modelId="{2B3A1F2E-72E5-49DA-A7C6-FB04B35DD678}" type="pres">
      <dgm:prSet presAssocID="{C2E1C063-E690-4A86-8556-C76460AE3C1A}" presName="Parent4" presStyleLbl="revTx" presStyleIdx="0" presStyleCnt="0">
        <dgm:presLayoutVars>
          <dgm:chMax val="1"/>
          <dgm:chPref val="1"/>
          <dgm:bulletEnabled val="1"/>
        </dgm:presLayoutVars>
      </dgm:prSet>
      <dgm:spPr/>
      <dgm:t>
        <a:bodyPr/>
        <a:lstStyle/>
        <a:p>
          <a:endParaRPr lang="en-US"/>
        </a:p>
      </dgm:t>
    </dgm:pt>
    <dgm:pt modelId="{F3B9D672-AB83-4ABD-888A-ED41506BD3D0}" type="pres">
      <dgm:prSet presAssocID="{B0604C29-F2F4-459D-A294-3F7BD647D9FE}" presName="Accent3" presStyleCnt="0"/>
      <dgm:spPr/>
    </dgm:pt>
    <dgm:pt modelId="{BAFB1864-17F8-4809-81F5-D921D2A25071}" type="pres">
      <dgm:prSet presAssocID="{B0604C29-F2F4-459D-A294-3F7BD647D9FE}" presName="Accent" presStyleLbl="node1" presStyleIdx="3" presStyleCnt="6"/>
      <dgm:spPr/>
    </dgm:pt>
    <dgm:pt modelId="{92A11BEC-0D35-497E-9A7A-C83D0FE64036}" type="pres">
      <dgm:prSet presAssocID="{B0604C29-F2F4-459D-A294-3F7BD647D9FE}" presName="ParentBackground3" presStyleCnt="0"/>
      <dgm:spPr/>
    </dgm:pt>
    <dgm:pt modelId="{A104E51B-7149-4A87-83B9-C0ACA0577C05}" type="pres">
      <dgm:prSet presAssocID="{B0604C29-F2F4-459D-A294-3F7BD647D9FE}" presName="ParentBackground" presStyleLbl="fgAcc1" presStyleIdx="3" presStyleCnt="6"/>
      <dgm:spPr/>
      <dgm:t>
        <a:bodyPr/>
        <a:lstStyle/>
        <a:p>
          <a:endParaRPr lang="en-US"/>
        </a:p>
      </dgm:t>
    </dgm:pt>
    <dgm:pt modelId="{3785790A-EB32-49E4-95CA-23144588DBE2}" type="pres">
      <dgm:prSet presAssocID="{B0604C29-F2F4-459D-A294-3F7BD647D9FE}" presName="Parent3" presStyleLbl="revTx" presStyleIdx="0" presStyleCnt="0">
        <dgm:presLayoutVars>
          <dgm:chMax val="1"/>
          <dgm:chPref val="1"/>
          <dgm:bulletEnabled val="1"/>
        </dgm:presLayoutVars>
      </dgm:prSet>
      <dgm:spPr/>
      <dgm:t>
        <a:bodyPr/>
        <a:lstStyle/>
        <a:p>
          <a:endParaRPr lang="en-US"/>
        </a:p>
      </dgm:t>
    </dgm:pt>
    <dgm:pt modelId="{615C783B-2519-46D1-96AC-3EBBE149093B}" type="pres">
      <dgm:prSet presAssocID="{8AFC5D24-470E-4B40-869A-36DFD803B033}" presName="Accent2" presStyleCnt="0"/>
      <dgm:spPr/>
    </dgm:pt>
    <dgm:pt modelId="{B70CBF58-7153-4EF0-B0B8-FD607CC528E3}" type="pres">
      <dgm:prSet presAssocID="{8AFC5D24-470E-4B40-869A-36DFD803B033}" presName="Accent" presStyleLbl="node1" presStyleIdx="4" presStyleCnt="6"/>
      <dgm:spPr/>
    </dgm:pt>
    <dgm:pt modelId="{705CFF8E-1DBD-4AAE-81F6-E9C7689523B5}" type="pres">
      <dgm:prSet presAssocID="{8AFC5D24-470E-4B40-869A-36DFD803B033}" presName="ParentBackground2" presStyleCnt="0"/>
      <dgm:spPr/>
    </dgm:pt>
    <dgm:pt modelId="{5CE2B6A6-3195-4A48-A7A8-3668B5524ABC}" type="pres">
      <dgm:prSet presAssocID="{8AFC5D24-470E-4B40-869A-36DFD803B033}" presName="ParentBackground" presStyleLbl="fgAcc1" presStyleIdx="4" presStyleCnt="6"/>
      <dgm:spPr/>
      <dgm:t>
        <a:bodyPr/>
        <a:lstStyle/>
        <a:p>
          <a:endParaRPr lang="en-US"/>
        </a:p>
      </dgm:t>
    </dgm:pt>
    <dgm:pt modelId="{D0734E7D-8E56-4EC9-9229-A5B69926748E}" type="pres">
      <dgm:prSet presAssocID="{8AFC5D24-470E-4B40-869A-36DFD803B033}" presName="Parent2" presStyleLbl="revTx" presStyleIdx="0" presStyleCnt="0">
        <dgm:presLayoutVars>
          <dgm:chMax val="1"/>
          <dgm:chPref val="1"/>
          <dgm:bulletEnabled val="1"/>
        </dgm:presLayoutVars>
      </dgm:prSet>
      <dgm:spPr/>
      <dgm:t>
        <a:bodyPr/>
        <a:lstStyle/>
        <a:p>
          <a:endParaRPr lang="en-US"/>
        </a:p>
      </dgm:t>
    </dgm:pt>
    <dgm:pt modelId="{01BA11AA-7A13-4D6C-8A21-60C5A8A8E3ED}" type="pres">
      <dgm:prSet presAssocID="{6F48B52A-BEFD-484E-9A8D-D95CA97B9E3E}" presName="Accent1" presStyleCnt="0"/>
      <dgm:spPr/>
    </dgm:pt>
    <dgm:pt modelId="{23432C1A-8189-4DB4-93D9-ECD50F980948}" type="pres">
      <dgm:prSet presAssocID="{6F48B52A-BEFD-484E-9A8D-D95CA97B9E3E}" presName="Accent" presStyleLbl="node1" presStyleIdx="5" presStyleCnt="6"/>
      <dgm:spPr/>
    </dgm:pt>
    <dgm:pt modelId="{BE06BB5F-ADAD-4120-B11C-3587A0622FA2}" type="pres">
      <dgm:prSet presAssocID="{6F48B52A-BEFD-484E-9A8D-D95CA97B9E3E}" presName="ParentBackground1" presStyleCnt="0"/>
      <dgm:spPr/>
    </dgm:pt>
    <dgm:pt modelId="{576D3D05-B517-4868-8747-5A04754FBECE}" type="pres">
      <dgm:prSet presAssocID="{6F48B52A-BEFD-484E-9A8D-D95CA97B9E3E}" presName="ParentBackground" presStyleLbl="fgAcc1" presStyleIdx="5" presStyleCnt="6"/>
      <dgm:spPr/>
      <dgm:t>
        <a:bodyPr/>
        <a:lstStyle/>
        <a:p>
          <a:endParaRPr lang="en-US"/>
        </a:p>
      </dgm:t>
    </dgm:pt>
    <dgm:pt modelId="{2F21B70F-BC0D-4137-9613-2D212F029A41}" type="pres">
      <dgm:prSet presAssocID="{6F48B52A-BEFD-484E-9A8D-D95CA97B9E3E}" presName="Parent1" presStyleLbl="revTx" presStyleIdx="0" presStyleCnt="0">
        <dgm:presLayoutVars>
          <dgm:chMax val="1"/>
          <dgm:chPref val="1"/>
          <dgm:bulletEnabled val="1"/>
        </dgm:presLayoutVars>
      </dgm:prSet>
      <dgm:spPr/>
      <dgm:t>
        <a:bodyPr/>
        <a:lstStyle/>
        <a:p>
          <a:endParaRPr lang="en-US"/>
        </a:p>
      </dgm:t>
    </dgm:pt>
  </dgm:ptLst>
  <dgm:cxnLst>
    <dgm:cxn modelId="{01AB0F85-D9CB-4B5D-B8A8-5D6625612C4D}" srcId="{57CBD8D1-35B0-49D9-A807-9BB8655B21C9}" destId="{94B39EAE-5905-459F-AD2E-62C76079540B}" srcOrd="5" destOrd="0" parTransId="{A36D1E2A-DB45-493F-82C7-7973EAE24586}" sibTransId="{E2E1C5B5-2024-4D7F-A8CF-D37908B6DD6B}"/>
    <dgm:cxn modelId="{32F8D387-A8F9-4FBE-BFD5-B6960A8CB656}" type="presOf" srcId="{6FD1A738-1C67-4B70-B388-2FE6E6398754}" destId="{D8D08770-EA38-48F3-828F-97830A7ECD18}" srcOrd="1" destOrd="0" presId="urn:microsoft.com/office/officeart/2011/layout/CircleProcess"/>
    <dgm:cxn modelId="{D3C7569B-69A5-4681-BE28-62BC404553BC}" type="presOf" srcId="{8AFC5D24-470E-4B40-869A-36DFD803B033}" destId="{5CE2B6A6-3195-4A48-A7A8-3668B5524ABC}" srcOrd="0" destOrd="0" presId="urn:microsoft.com/office/officeart/2011/layout/CircleProcess"/>
    <dgm:cxn modelId="{5FF68FAF-B1F2-4EE1-8797-9E62891961B4}" type="presOf" srcId="{6F48B52A-BEFD-484E-9A8D-D95CA97B9E3E}" destId="{576D3D05-B517-4868-8747-5A04754FBECE}" srcOrd="0" destOrd="0" presId="urn:microsoft.com/office/officeart/2011/layout/CircleProcess"/>
    <dgm:cxn modelId="{CEC62813-A022-4325-9011-ADBFCE1A489C}" type="presOf" srcId="{B0604C29-F2F4-459D-A294-3F7BD647D9FE}" destId="{A104E51B-7149-4A87-83B9-C0ACA0577C05}" srcOrd="0" destOrd="0" presId="urn:microsoft.com/office/officeart/2011/layout/CircleProcess"/>
    <dgm:cxn modelId="{2C9BA037-9D56-4CF1-975C-97E9A89878AD}" type="presOf" srcId="{94B39EAE-5905-459F-AD2E-62C76079540B}" destId="{AD47AA5D-01C8-4D8F-A2A4-0CF3975C3AB0}" srcOrd="0" destOrd="0" presId="urn:microsoft.com/office/officeart/2011/layout/CircleProcess"/>
    <dgm:cxn modelId="{F1B90F64-F176-4BF1-A8B1-D6ECD023E4AA}" srcId="{57CBD8D1-35B0-49D9-A807-9BB8655B21C9}" destId="{6F48B52A-BEFD-484E-9A8D-D95CA97B9E3E}" srcOrd="0" destOrd="0" parTransId="{1ACC775D-8045-48F5-AC2F-A5B1A56708FE}" sibTransId="{6C9BDCB9-BF3B-4271-BADC-98BA4D045EC6}"/>
    <dgm:cxn modelId="{513225B4-2157-4DC5-AFA0-5DEFE96DF935}" type="presOf" srcId="{6FD1A738-1C67-4B70-B388-2FE6E6398754}" destId="{C9373EF1-ECB6-4783-BD72-77E15BFF9DF9}" srcOrd="0" destOrd="0" presId="urn:microsoft.com/office/officeart/2011/layout/CircleProcess"/>
    <dgm:cxn modelId="{C5E79B81-07FD-48E6-9133-BCB91188F5F4}" type="presOf" srcId="{C2E1C063-E690-4A86-8556-C76460AE3C1A}" destId="{64608DD5-30AB-47D9-92F2-67AF0A568857}" srcOrd="0" destOrd="0" presId="urn:microsoft.com/office/officeart/2011/layout/CircleProcess"/>
    <dgm:cxn modelId="{0F162390-C153-4DB1-B126-2D0BA7346E59}" srcId="{57CBD8D1-35B0-49D9-A807-9BB8655B21C9}" destId="{C2E1C063-E690-4A86-8556-C76460AE3C1A}" srcOrd="3" destOrd="0" parTransId="{B6FDE2CB-9F24-45AE-B5B1-62EDB4124206}" sibTransId="{8F3EAD10-3A03-4B08-A885-CAD462F36612}"/>
    <dgm:cxn modelId="{D8FC8300-38F5-40A2-91B8-AFC1BE7E7660}" type="presOf" srcId="{94B39EAE-5905-459F-AD2E-62C76079540B}" destId="{8F281AF6-A37A-4ECD-B634-FB3554D10F9A}" srcOrd="1" destOrd="0" presId="urn:microsoft.com/office/officeart/2011/layout/CircleProcess"/>
    <dgm:cxn modelId="{BF3DD65D-F3A0-4ABA-8760-6DBFC11C352D}" type="presOf" srcId="{8AFC5D24-470E-4B40-869A-36DFD803B033}" destId="{D0734E7D-8E56-4EC9-9229-A5B69926748E}" srcOrd="1" destOrd="0" presId="urn:microsoft.com/office/officeart/2011/layout/CircleProcess"/>
    <dgm:cxn modelId="{30FC56BB-BDCD-4B16-947A-4C287B79D87E}" srcId="{57CBD8D1-35B0-49D9-A807-9BB8655B21C9}" destId="{B0604C29-F2F4-459D-A294-3F7BD647D9FE}" srcOrd="2" destOrd="0" parTransId="{39D4CE12-EA1F-4E14-94A8-5139A6541516}" sibTransId="{51F9359A-6A37-4D3A-BB8C-E9754010D91E}"/>
    <dgm:cxn modelId="{04EC53DC-3809-4D24-8ECC-B6C7A7E6EE92}" srcId="{57CBD8D1-35B0-49D9-A807-9BB8655B21C9}" destId="{6FD1A738-1C67-4B70-B388-2FE6E6398754}" srcOrd="4" destOrd="0" parTransId="{CDAEA213-C213-49E7-B375-8882760692D1}" sibTransId="{EB46CD8A-CF52-4BE1-A7F9-C2C4C8CF9CE4}"/>
    <dgm:cxn modelId="{8E90A68F-90E2-48A8-93FD-3D0D51B2505A}" type="presOf" srcId="{B0604C29-F2F4-459D-A294-3F7BD647D9FE}" destId="{3785790A-EB32-49E4-95CA-23144588DBE2}" srcOrd="1" destOrd="0" presId="urn:microsoft.com/office/officeart/2011/layout/CircleProcess"/>
    <dgm:cxn modelId="{88448C8F-1349-4EA9-A25F-A90EB10F8681}" srcId="{57CBD8D1-35B0-49D9-A807-9BB8655B21C9}" destId="{8AFC5D24-470E-4B40-869A-36DFD803B033}" srcOrd="1" destOrd="0" parTransId="{070BA959-5753-46C9-ABD0-40A54D96A610}" sibTransId="{A4C504DA-3A62-492C-A801-47AA9978AA67}"/>
    <dgm:cxn modelId="{FA5EB3A0-69D5-4794-8C17-FF9CCB5D4379}" type="presOf" srcId="{6F48B52A-BEFD-484E-9A8D-D95CA97B9E3E}" destId="{2F21B70F-BC0D-4137-9613-2D212F029A41}" srcOrd="1" destOrd="0" presId="urn:microsoft.com/office/officeart/2011/layout/CircleProcess"/>
    <dgm:cxn modelId="{723D06FD-A45B-40B7-9622-80634431587C}" type="presOf" srcId="{57CBD8D1-35B0-49D9-A807-9BB8655B21C9}" destId="{1B68E440-34CF-436F-BF00-08D001C3C962}" srcOrd="0" destOrd="0" presId="urn:microsoft.com/office/officeart/2011/layout/CircleProcess"/>
    <dgm:cxn modelId="{99246BB8-173E-4506-96DC-64728727BF12}" type="presOf" srcId="{C2E1C063-E690-4A86-8556-C76460AE3C1A}" destId="{2B3A1F2E-72E5-49DA-A7C6-FB04B35DD678}" srcOrd="1" destOrd="0" presId="urn:microsoft.com/office/officeart/2011/layout/CircleProcess"/>
    <dgm:cxn modelId="{AAB23C9F-0549-4FEF-916D-B0AE97A7948D}" type="presParOf" srcId="{1B68E440-34CF-436F-BF00-08D001C3C962}" destId="{0C111B27-BBAC-4DD6-B2E3-79461521CDD8}" srcOrd="0" destOrd="0" presId="urn:microsoft.com/office/officeart/2011/layout/CircleProcess"/>
    <dgm:cxn modelId="{041632D4-C21A-43C3-AB20-E7896B337D00}" type="presParOf" srcId="{0C111B27-BBAC-4DD6-B2E3-79461521CDD8}" destId="{EA840926-489F-4B12-B8DE-6BDAD49F0A3B}" srcOrd="0" destOrd="0" presId="urn:microsoft.com/office/officeart/2011/layout/CircleProcess"/>
    <dgm:cxn modelId="{2476382F-E27F-465C-846F-C87423458AC2}" type="presParOf" srcId="{1B68E440-34CF-436F-BF00-08D001C3C962}" destId="{C8715962-B95D-44EE-A23F-3238EC9B700E}" srcOrd="1" destOrd="0" presId="urn:microsoft.com/office/officeart/2011/layout/CircleProcess"/>
    <dgm:cxn modelId="{4CFE979B-E817-4E14-AA21-0EBC3DDC260C}" type="presParOf" srcId="{C8715962-B95D-44EE-A23F-3238EC9B700E}" destId="{AD47AA5D-01C8-4D8F-A2A4-0CF3975C3AB0}" srcOrd="0" destOrd="0" presId="urn:microsoft.com/office/officeart/2011/layout/CircleProcess"/>
    <dgm:cxn modelId="{7569BC11-232D-4457-9FEF-5DBB4938B221}" type="presParOf" srcId="{1B68E440-34CF-436F-BF00-08D001C3C962}" destId="{8F281AF6-A37A-4ECD-B634-FB3554D10F9A}" srcOrd="2" destOrd="0" presId="urn:microsoft.com/office/officeart/2011/layout/CircleProcess"/>
    <dgm:cxn modelId="{14098E88-C51F-4169-AB42-6C1F9CA0968E}" type="presParOf" srcId="{1B68E440-34CF-436F-BF00-08D001C3C962}" destId="{EF2A8736-137A-4E09-851D-CFDF1DC61267}" srcOrd="3" destOrd="0" presId="urn:microsoft.com/office/officeart/2011/layout/CircleProcess"/>
    <dgm:cxn modelId="{795E8C8E-0F25-4933-A288-70783CD5A093}" type="presParOf" srcId="{EF2A8736-137A-4E09-851D-CFDF1DC61267}" destId="{D0B2538D-0E77-4CCE-8062-AED6D9CCBCDC}" srcOrd="0" destOrd="0" presId="urn:microsoft.com/office/officeart/2011/layout/CircleProcess"/>
    <dgm:cxn modelId="{48438D3C-1EA2-4004-A4CA-FAD6E36C9B9C}" type="presParOf" srcId="{1B68E440-34CF-436F-BF00-08D001C3C962}" destId="{6E1131EE-0F70-413E-957B-B77F0E2E31F1}" srcOrd="4" destOrd="0" presId="urn:microsoft.com/office/officeart/2011/layout/CircleProcess"/>
    <dgm:cxn modelId="{2E635FF5-21DD-4D92-8F22-B4A9B9396081}" type="presParOf" srcId="{6E1131EE-0F70-413E-957B-B77F0E2E31F1}" destId="{C9373EF1-ECB6-4783-BD72-77E15BFF9DF9}" srcOrd="0" destOrd="0" presId="urn:microsoft.com/office/officeart/2011/layout/CircleProcess"/>
    <dgm:cxn modelId="{B9694475-1F56-4ACB-94AF-2B8E2D49F2F0}" type="presParOf" srcId="{1B68E440-34CF-436F-BF00-08D001C3C962}" destId="{D8D08770-EA38-48F3-828F-97830A7ECD18}" srcOrd="5" destOrd="0" presId="urn:microsoft.com/office/officeart/2011/layout/CircleProcess"/>
    <dgm:cxn modelId="{8A9BBA3B-A869-4DEC-A00C-2F949358A0DD}" type="presParOf" srcId="{1B68E440-34CF-436F-BF00-08D001C3C962}" destId="{85B67503-FD97-4E1F-8C3B-337A247FCC99}" srcOrd="6" destOrd="0" presId="urn:microsoft.com/office/officeart/2011/layout/CircleProcess"/>
    <dgm:cxn modelId="{8EB753E3-FF15-45CF-8583-2D5969442D3D}" type="presParOf" srcId="{85B67503-FD97-4E1F-8C3B-337A247FCC99}" destId="{127D0299-C01B-47EC-BD23-C75D556838B2}" srcOrd="0" destOrd="0" presId="urn:microsoft.com/office/officeart/2011/layout/CircleProcess"/>
    <dgm:cxn modelId="{7DDC116F-8F6D-4DF1-812A-D0E44FD1402B}" type="presParOf" srcId="{1B68E440-34CF-436F-BF00-08D001C3C962}" destId="{4E2E0E56-6F51-417B-ACBD-B51E15BC20EB}" srcOrd="7" destOrd="0" presId="urn:microsoft.com/office/officeart/2011/layout/CircleProcess"/>
    <dgm:cxn modelId="{5E1B6BA0-6092-4457-A7D3-60B71428DFD6}" type="presParOf" srcId="{4E2E0E56-6F51-417B-ACBD-B51E15BC20EB}" destId="{64608DD5-30AB-47D9-92F2-67AF0A568857}" srcOrd="0" destOrd="0" presId="urn:microsoft.com/office/officeart/2011/layout/CircleProcess"/>
    <dgm:cxn modelId="{6F0664D8-F7C2-4A71-A797-A98824A43CF0}" type="presParOf" srcId="{1B68E440-34CF-436F-BF00-08D001C3C962}" destId="{2B3A1F2E-72E5-49DA-A7C6-FB04B35DD678}" srcOrd="8" destOrd="0" presId="urn:microsoft.com/office/officeart/2011/layout/CircleProcess"/>
    <dgm:cxn modelId="{2B52540E-9A54-4926-B124-2D0E1DCCBA1F}" type="presParOf" srcId="{1B68E440-34CF-436F-BF00-08D001C3C962}" destId="{F3B9D672-AB83-4ABD-888A-ED41506BD3D0}" srcOrd="9" destOrd="0" presId="urn:microsoft.com/office/officeart/2011/layout/CircleProcess"/>
    <dgm:cxn modelId="{E0CC798A-9523-4C11-A1DE-4C1139A50B32}" type="presParOf" srcId="{F3B9D672-AB83-4ABD-888A-ED41506BD3D0}" destId="{BAFB1864-17F8-4809-81F5-D921D2A25071}" srcOrd="0" destOrd="0" presId="urn:microsoft.com/office/officeart/2011/layout/CircleProcess"/>
    <dgm:cxn modelId="{B8B269B5-BE6C-4FA8-BB12-73871DF4FD16}" type="presParOf" srcId="{1B68E440-34CF-436F-BF00-08D001C3C962}" destId="{92A11BEC-0D35-497E-9A7A-C83D0FE64036}" srcOrd="10" destOrd="0" presId="urn:microsoft.com/office/officeart/2011/layout/CircleProcess"/>
    <dgm:cxn modelId="{E444A01B-1563-4547-97A1-919AA6A4406F}" type="presParOf" srcId="{92A11BEC-0D35-497E-9A7A-C83D0FE64036}" destId="{A104E51B-7149-4A87-83B9-C0ACA0577C05}" srcOrd="0" destOrd="0" presId="urn:microsoft.com/office/officeart/2011/layout/CircleProcess"/>
    <dgm:cxn modelId="{42C28D2D-EEEE-40C1-A5B5-2D94BAB54B1B}" type="presParOf" srcId="{1B68E440-34CF-436F-BF00-08D001C3C962}" destId="{3785790A-EB32-49E4-95CA-23144588DBE2}" srcOrd="11" destOrd="0" presId="urn:microsoft.com/office/officeart/2011/layout/CircleProcess"/>
    <dgm:cxn modelId="{B0EF194A-E213-4775-BCED-DCE23ACE49B8}" type="presParOf" srcId="{1B68E440-34CF-436F-BF00-08D001C3C962}" destId="{615C783B-2519-46D1-96AC-3EBBE149093B}" srcOrd="12" destOrd="0" presId="urn:microsoft.com/office/officeart/2011/layout/CircleProcess"/>
    <dgm:cxn modelId="{86FC20F7-292B-4CD3-88A9-63D101BB68EC}" type="presParOf" srcId="{615C783B-2519-46D1-96AC-3EBBE149093B}" destId="{B70CBF58-7153-4EF0-B0B8-FD607CC528E3}" srcOrd="0" destOrd="0" presId="urn:microsoft.com/office/officeart/2011/layout/CircleProcess"/>
    <dgm:cxn modelId="{91DA463A-DF0A-4C5F-9817-0A78D6AAD0B3}" type="presParOf" srcId="{1B68E440-34CF-436F-BF00-08D001C3C962}" destId="{705CFF8E-1DBD-4AAE-81F6-E9C7689523B5}" srcOrd="13" destOrd="0" presId="urn:microsoft.com/office/officeart/2011/layout/CircleProcess"/>
    <dgm:cxn modelId="{665514C5-AC7D-48D4-9D9C-63594637EF39}" type="presParOf" srcId="{705CFF8E-1DBD-4AAE-81F6-E9C7689523B5}" destId="{5CE2B6A6-3195-4A48-A7A8-3668B5524ABC}" srcOrd="0" destOrd="0" presId="urn:microsoft.com/office/officeart/2011/layout/CircleProcess"/>
    <dgm:cxn modelId="{AC09866C-7CCB-4E38-A5DF-F758398CAABE}" type="presParOf" srcId="{1B68E440-34CF-436F-BF00-08D001C3C962}" destId="{D0734E7D-8E56-4EC9-9229-A5B69926748E}" srcOrd="14" destOrd="0" presId="urn:microsoft.com/office/officeart/2011/layout/CircleProcess"/>
    <dgm:cxn modelId="{6FF0446E-5C93-482E-B5D1-BEEB39B53545}" type="presParOf" srcId="{1B68E440-34CF-436F-BF00-08D001C3C962}" destId="{01BA11AA-7A13-4D6C-8A21-60C5A8A8E3ED}" srcOrd="15" destOrd="0" presId="urn:microsoft.com/office/officeart/2011/layout/CircleProcess"/>
    <dgm:cxn modelId="{85878FC2-8F8D-4936-9FC4-FE0A52975EEA}" type="presParOf" srcId="{01BA11AA-7A13-4D6C-8A21-60C5A8A8E3ED}" destId="{23432C1A-8189-4DB4-93D9-ECD50F980948}" srcOrd="0" destOrd="0" presId="urn:microsoft.com/office/officeart/2011/layout/CircleProcess"/>
    <dgm:cxn modelId="{BB7C6BD2-1A59-44FE-B6A9-7179133486AB}" type="presParOf" srcId="{1B68E440-34CF-436F-BF00-08D001C3C962}" destId="{BE06BB5F-ADAD-4120-B11C-3587A0622FA2}" srcOrd="16" destOrd="0" presId="urn:microsoft.com/office/officeart/2011/layout/CircleProcess"/>
    <dgm:cxn modelId="{8DF217DD-7948-416F-8410-2EDC854849E1}" type="presParOf" srcId="{BE06BB5F-ADAD-4120-B11C-3587A0622FA2}" destId="{576D3D05-B517-4868-8747-5A04754FBECE}" srcOrd="0" destOrd="0" presId="urn:microsoft.com/office/officeart/2011/layout/CircleProcess"/>
    <dgm:cxn modelId="{EA8D3CD3-39CA-4D93-A10E-87FD80B6D8D4}" type="presParOf" srcId="{1B68E440-34CF-436F-BF00-08D001C3C962}" destId="{2F21B70F-BC0D-4137-9613-2D212F029A41}" srcOrd="17" destOrd="0" presId="urn:microsoft.com/office/officeart/2011/layout/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7B7DB5-3498-4378-8D2C-7D4401B76DCE}"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76E2AE4A-3A92-4DBE-A02A-D254326B79C6}">
      <dgm:prSet phldrT="[Text]"/>
      <dgm:spPr>
        <a:solidFill>
          <a:schemeClr val="tx2"/>
        </a:solidFill>
      </dgm:spPr>
      <dgm:t>
        <a:bodyPr/>
        <a:lstStyle/>
        <a:p>
          <a:r>
            <a:rPr lang="en-US" dirty="0">
              <a:latin typeface="Arial" panose="020B0604020202020204" pitchFamily="34" charset="0"/>
              <a:cs typeface="Arial" panose="020B0604020202020204" pitchFamily="34" charset="0"/>
            </a:rPr>
            <a:t>MISSION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Through information exchange,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we improve health and healthcare.</a:t>
          </a:r>
        </a:p>
      </dgm:t>
    </dgm:pt>
    <dgm:pt modelId="{F524EBBD-245B-4962-801F-01666A4948F6}" type="parTrans" cxnId="{58BFD015-42A3-43A2-BEF7-48219D2482A7}">
      <dgm:prSet/>
      <dgm:spPr/>
      <dgm:t>
        <a:bodyPr/>
        <a:lstStyle/>
        <a:p>
          <a:endParaRPr lang="en-US"/>
        </a:p>
      </dgm:t>
    </dgm:pt>
    <dgm:pt modelId="{864EE833-9927-4807-975E-039E6588A517}" type="sibTrans" cxnId="{58BFD015-42A3-43A2-BEF7-48219D2482A7}">
      <dgm:prSet/>
      <dgm:spPr/>
      <dgm:t>
        <a:bodyPr/>
        <a:lstStyle/>
        <a:p>
          <a:endParaRPr lang="en-US"/>
        </a:p>
      </dgm:t>
    </dgm:pt>
    <dgm:pt modelId="{D3248F67-8FC7-454A-9033-E09917B94A5E}" type="pres">
      <dgm:prSet presAssocID="{077B7DB5-3498-4378-8D2C-7D4401B76DCE}" presName="layout" presStyleCnt="0">
        <dgm:presLayoutVars>
          <dgm:chMax/>
          <dgm:chPref/>
          <dgm:dir/>
          <dgm:animOne val="branch"/>
          <dgm:animLvl val="lvl"/>
          <dgm:resizeHandles/>
        </dgm:presLayoutVars>
      </dgm:prSet>
      <dgm:spPr/>
      <dgm:t>
        <a:bodyPr/>
        <a:lstStyle/>
        <a:p>
          <a:endParaRPr lang="en-US"/>
        </a:p>
      </dgm:t>
    </dgm:pt>
    <dgm:pt modelId="{EB186421-4B31-47C4-8BFD-6E62A3513F64}" type="pres">
      <dgm:prSet presAssocID="{76E2AE4A-3A92-4DBE-A02A-D254326B79C6}" presName="root" presStyleCnt="0">
        <dgm:presLayoutVars>
          <dgm:chMax/>
          <dgm:chPref val="4"/>
        </dgm:presLayoutVars>
      </dgm:prSet>
      <dgm:spPr/>
    </dgm:pt>
    <dgm:pt modelId="{EFD043E2-935F-488B-B8FB-9B190C9FAAAA}" type="pres">
      <dgm:prSet presAssocID="{76E2AE4A-3A92-4DBE-A02A-D254326B79C6}" presName="rootComposite" presStyleCnt="0">
        <dgm:presLayoutVars/>
      </dgm:prSet>
      <dgm:spPr/>
    </dgm:pt>
    <dgm:pt modelId="{5DE5CB58-FA4E-44DC-9C2D-A5969DF3944C}" type="pres">
      <dgm:prSet presAssocID="{76E2AE4A-3A92-4DBE-A02A-D254326B79C6}" presName="rootText" presStyleLbl="node0" presStyleIdx="0" presStyleCnt="1" custScaleY="222625" custLinFactNeighborY="-2992">
        <dgm:presLayoutVars>
          <dgm:chMax/>
          <dgm:chPref val="4"/>
        </dgm:presLayoutVars>
      </dgm:prSet>
      <dgm:spPr/>
      <dgm:t>
        <a:bodyPr/>
        <a:lstStyle/>
        <a:p>
          <a:endParaRPr lang="en-US"/>
        </a:p>
      </dgm:t>
    </dgm:pt>
    <dgm:pt modelId="{ECB540C2-88BA-4CED-8269-D87E98A3EFC7}" type="pres">
      <dgm:prSet presAssocID="{76E2AE4A-3A92-4DBE-A02A-D254326B79C6}" presName="childShape" presStyleCnt="0">
        <dgm:presLayoutVars>
          <dgm:chMax val="0"/>
          <dgm:chPref val="0"/>
        </dgm:presLayoutVars>
      </dgm:prSet>
      <dgm:spPr/>
    </dgm:pt>
  </dgm:ptLst>
  <dgm:cxnLst>
    <dgm:cxn modelId="{58BFD015-42A3-43A2-BEF7-48219D2482A7}" srcId="{077B7DB5-3498-4378-8D2C-7D4401B76DCE}" destId="{76E2AE4A-3A92-4DBE-A02A-D254326B79C6}" srcOrd="0" destOrd="0" parTransId="{F524EBBD-245B-4962-801F-01666A4948F6}" sibTransId="{864EE833-9927-4807-975E-039E6588A517}"/>
    <dgm:cxn modelId="{A8207D6C-A140-4D32-9795-1B68FD145D76}" type="presOf" srcId="{76E2AE4A-3A92-4DBE-A02A-D254326B79C6}" destId="{5DE5CB58-FA4E-44DC-9C2D-A5969DF3944C}" srcOrd="0" destOrd="0" presId="urn:microsoft.com/office/officeart/2008/layout/PictureAccentList"/>
    <dgm:cxn modelId="{7B48136E-89CC-4519-A1AE-CB99FBA8B016}" type="presOf" srcId="{077B7DB5-3498-4378-8D2C-7D4401B76DCE}" destId="{D3248F67-8FC7-454A-9033-E09917B94A5E}" srcOrd="0" destOrd="0" presId="urn:microsoft.com/office/officeart/2008/layout/PictureAccentList"/>
    <dgm:cxn modelId="{7F9495F0-3EAE-4139-AD7B-694A2E9878EE}" type="presParOf" srcId="{D3248F67-8FC7-454A-9033-E09917B94A5E}" destId="{EB186421-4B31-47C4-8BFD-6E62A3513F64}" srcOrd="0" destOrd="0" presId="urn:microsoft.com/office/officeart/2008/layout/PictureAccentList"/>
    <dgm:cxn modelId="{FEB78EF4-3198-408A-BE67-46CDFC545202}" type="presParOf" srcId="{EB186421-4B31-47C4-8BFD-6E62A3513F64}" destId="{EFD043E2-935F-488B-B8FB-9B190C9FAAAA}" srcOrd="0" destOrd="0" presId="urn:microsoft.com/office/officeart/2008/layout/PictureAccentList"/>
    <dgm:cxn modelId="{B88BDEA3-3B12-4886-A048-D3EACFF1972E}" type="presParOf" srcId="{EFD043E2-935F-488B-B8FB-9B190C9FAAAA}" destId="{5DE5CB58-FA4E-44DC-9C2D-A5969DF3944C}" srcOrd="0" destOrd="0" presId="urn:microsoft.com/office/officeart/2008/layout/PictureAccentList"/>
    <dgm:cxn modelId="{BA63A1C3-7D73-442B-8382-9331300C0A3D}" type="presParOf" srcId="{EB186421-4B31-47C4-8BFD-6E62A3513F64}" destId="{ECB540C2-88BA-4CED-8269-D87E98A3EFC7}"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40926-489F-4B12-B8DE-6BDAD49F0A3B}">
      <dsp:nvSpPr>
        <dsp:cNvPr id="0" name=""/>
        <dsp:cNvSpPr/>
      </dsp:nvSpPr>
      <dsp:spPr>
        <a:xfrm>
          <a:off x="9519381" y="2094720"/>
          <a:ext cx="1754801" cy="1754467"/>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47AA5D-01C8-4D8F-A2A4-0CF3975C3AB0}">
      <dsp:nvSpPr>
        <dsp:cNvPr id="0" name=""/>
        <dsp:cNvSpPr/>
      </dsp:nvSpPr>
      <dsp:spPr>
        <a:xfrm>
          <a:off x="9578469" y="2153212"/>
          <a:ext cx="1637740" cy="1637482"/>
        </a:xfrm>
        <a:prstGeom prst="ellipse">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IHIE – 3 Roles</a:t>
          </a:r>
        </a:p>
      </dsp:txBody>
      <dsp:txXfrm>
        <a:off x="9812591" y="2387182"/>
        <a:ext cx="1169495" cy="1169542"/>
      </dsp:txXfrm>
    </dsp:sp>
    <dsp:sp modelId="{D0B2538D-0E77-4CCE-8062-AED6D9CCBCDC}">
      <dsp:nvSpPr>
        <dsp:cNvPr id="0" name=""/>
        <dsp:cNvSpPr/>
      </dsp:nvSpPr>
      <dsp:spPr>
        <a:xfrm rot="2700000">
          <a:off x="7706730" y="2094523"/>
          <a:ext cx="1754553" cy="1754553"/>
        </a:xfrm>
        <a:prstGeom prst="teardrop">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373EF1-ECB6-4783-BD72-77E15BFF9DF9}">
      <dsp:nvSpPr>
        <dsp:cNvPr id="0" name=""/>
        <dsp:cNvSpPr/>
      </dsp:nvSpPr>
      <dsp:spPr>
        <a:xfrm>
          <a:off x="7765695" y="2153212"/>
          <a:ext cx="1637740" cy="1637482"/>
        </a:xfrm>
        <a:prstGeom prst="ellipse">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Technology Company -2 Roles</a:t>
          </a:r>
        </a:p>
      </dsp:txBody>
      <dsp:txXfrm>
        <a:off x="7999817" y="2387182"/>
        <a:ext cx="1169495" cy="1169542"/>
      </dsp:txXfrm>
    </dsp:sp>
    <dsp:sp modelId="{127D0299-C01B-47EC-BD23-C75D556838B2}">
      <dsp:nvSpPr>
        <dsp:cNvPr id="0" name=""/>
        <dsp:cNvSpPr/>
      </dsp:nvSpPr>
      <dsp:spPr>
        <a:xfrm rot="2700000">
          <a:off x="5893956" y="2094523"/>
          <a:ext cx="1754553" cy="1754553"/>
        </a:xfrm>
        <a:prstGeom prst="teardrop">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608DD5-30AB-47D9-92F2-67AF0A568857}">
      <dsp:nvSpPr>
        <dsp:cNvPr id="0" name=""/>
        <dsp:cNvSpPr/>
      </dsp:nvSpPr>
      <dsp:spPr>
        <a:xfrm>
          <a:off x="5952920" y="2153212"/>
          <a:ext cx="1637740" cy="1637482"/>
        </a:xfrm>
        <a:prstGeom prst="ellipse">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MBA</a:t>
          </a:r>
        </a:p>
      </dsp:txBody>
      <dsp:txXfrm>
        <a:off x="6187043" y="2387182"/>
        <a:ext cx="1169495" cy="1169542"/>
      </dsp:txXfrm>
    </dsp:sp>
    <dsp:sp modelId="{BAFB1864-17F8-4809-81F5-D921D2A25071}">
      <dsp:nvSpPr>
        <dsp:cNvPr id="0" name=""/>
        <dsp:cNvSpPr/>
      </dsp:nvSpPr>
      <dsp:spPr>
        <a:xfrm rot="2700000">
          <a:off x="4081182" y="2094523"/>
          <a:ext cx="1754553" cy="1754553"/>
        </a:xfrm>
        <a:prstGeom prst="teardrop">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04E51B-7149-4A87-83B9-C0ACA0577C05}">
      <dsp:nvSpPr>
        <dsp:cNvPr id="0" name=""/>
        <dsp:cNvSpPr/>
      </dsp:nvSpPr>
      <dsp:spPr>
        <a:xfrm>
          <a:off x="4140146" y="2153212"/>
          <a:ext cx="1637740" cy="1637482"/>
        </a:xfrm>
        <a:prstGeom prst="ellipse">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Corporate Wellness – 3 Roles</a:t>
          </a:r>
        </a:p>
      </dsp:txBody>
      <dsp:txXfrm>
        <a:off x="4373153" y="2387182"/>
        <a:ext cx="1169495" cy="1169542"/>
      </dsp:txXfrm>
    </dsp:sp>
    <dsp:sp modelId="{B70CBF58-7153-4EF0-B0B8-FD607CC528E3}">
      <dsp:nvSpPr>
        <dsp:cNvPr id="0" name=""/>
        <dsp:cNvSpPr/>
      </dsp:nvSpPr>
      <dsp:spPr>
        <a:xfrm rot="2700000">
          <a:off x="2268408" y="2094523"/>
          <a:ext cx="1754553" cy="1754553"/>
        </a:xfrm>
        <a:prstGeom prst="teardrop">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E2B6A6-3195-4A48-A7A8-3668B5524ABC}">
      <dsp:nvSpPr>
        <dsp:cNvPr id="0" name=""/>
        <dsp:cNvSpPr/>
      </dsp:nvSpPr>
      <dsp:spPr>
        <a:xfrm>
          <a:off x="2327372" y="2153212"/>
          <a:ext cx="1637740" cy="1637482"/>
        </a:xfrm>
        <a:prstGeom prst="ellipse">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Personal Trainer</a:t>
          </a:r>
        </a:p>
      </dsp:txBody>
      <dsp:txXfrm>
        <a:off x="2560379" y="2387182"/>
        <a:ext cx="1169495" cy="1169542"/>
      </dsp:txXfrm>
    </dsp:sp>
    <dsp:sp modelId="{23432C1A-8189-4DB4-93D9-ECD50F980948}">
      <dsp:nvSpPr>
        <dsp:cNvPr id="0" name=""/>
        <dsp:cNvSpPr/>
      </dsp:nvSpPr>
      <dsp:spPr>
        <a:xfrm rot="2700000">
          <a:off x="455633" y="2094523"/>
          <a:ext cx="1754553" cy="1754553"/>
        </a:xfrm>
        <a:prstGeom prst="teardrop">
          <a:avLst>
            <a:gd name="adj" fmla="val 1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6D3D05-B517-4868-8747-5A04754FBECE}">
      <dsp:nvSpPr>
        <dsp:cNvPr id="0" name=""/>
        <dsp:cNvSpPr/>
      </dsp:nvSpPr>
      <dsp:spPr>
        <a:xfrm>
          <a:off x="513483" y="2153212"/>
          <a:ext cx="1637740" cy="1637482"/>
        </a:xfrm>
        <a:prstGeom prst="ellipse">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Exercise Science</a:t>
          </a:r>
        </a:p>
      </dsp:txBody>
      <dsp:txXfrm>
        <a:off x="747605" y="2387182"/>
        <a:ext cx="1169495" cy="11695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5CB58-FA4E-44DC-9C2D-A5969DF3944C}">
      <dsp:nvSpPr>
        <dsp:cNvPr id="0" name=""/>
        <dsp:cNvSpPr/>
      </dsp:nvSpPr>
      <dsp:spPr>
        <a:xfrm>
          <a:off x="0" y="437357"/>
          <a:ext cx="4370733" cy="1136195"/>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US" sz="2100" kern="1200" dirty="0">
              <a:latin typeface="Arial" panose="020B0604020202020204" pitchFamily="34" charset="0"/>
              <a:cs typeface="Arial" panose="020B0604020202020204" pitchFamily="34" charset="0"/>
            </a:rPr>
            <a:t>MISSION</a:t>
          </a:r>
          <a:br>
            <a:rPr lang="en-US" sz="2100" kern="1200" dirty="0">
              <a:latin typeface="Arial" panose="020B0604020202020204" pitchFamily="34" charset="0"/>
              <a:cs typeface="Arial" panose="020B0604020202020204" pitchFamily="34" charset="0"/>
            </a:rPr>
          </a:br>
          <a:r>
            <a:rPr lang="en-US" sz="2100" kern="1200" dirty="0">
              <a:latin typeface="Arial" panose="020B0604020202020204" pitchFamily="34" charset="0"/>
              <a:cs typeface="Arial" panose="020B0604020202020204" pitchFamily="34" charset="0"/>
            </a:rPr>
            <a:t>Through information exchange, </a:t>
          </a:r>
          <a:br>
            <a:rPr lang="en-US" sz="2100" kern="1200" dirty="0">
              <a:latin typeface="Arial" panose="020B0604020202020204" pitchFamily="34" charset="0"/>
              <a:cs typeface="Arial" panose="020B0604020202020204" pitchFamily="34" charset="0"/>
            </a:rPr>
          </a:br>
          <a:r>
            <a:rPr lang="en-US" sz="2100" kern="1200" dirty="0">
              <a:latin typeface="Arial" panose="020B0604020202020204" pitchFamily="34" charset="0"/>
              <a:cs typeface="Arial" panose="020B0604020202020204" pitchFamily="34" charset="0"/>
            </a:rPr>
            <a:t>we improve health and healthcare.</a:t>
          </a:r>
        </a:p>
      </dsp:txBody>
      <dsp:txXfrm>
        <a:off x="33278" y="470635"/>
        <a:ext cx="4304177" cy="1069639"/>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AEBBE7-5305-4582-A087-6C73F513269A}" type="datetimeFigureOut">
              <a:rPr lang="nl-NL" smtClean="0"/>
              <a:t>16-11-19</a:t>
            </a:fld>
            <a:endParaRPr lang="nl-NL"/>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22DFF0-A917-4F7D-9D68-C8F9F1CE11B5}" type="slidenum">
              <a:rPr lang="nl-NL" smtClean="0"/>
              <a:t>‹#›</a:t>
            </a:fld>
            <a:endParaRPr lang="nl-NL"/>
          </a:p>
        </p:txBody>
      </p:sp>
    </p:spTree>
    <p:extLst>
      <p:ext uri="{BB962C8B-B14F-4D97-AF65-F5344CB8AC3E}">
        <p14:creationId xmlns:p14="http://schemas.microsoft.com/office/powerpoint/2010/main" val="1994033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FB19B-CACF-4052-9AB7-82840EA3739B}" type="datetimeFigureOut">
              <a:rPr lang="en-US" smtClean="0"/>
              <a:t>11/16/19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A75072-B17C-4749-AF2C-1581B19E11AB}" type="slidenum">
              <a:rPr lang="en-US" smtClean="0"/>
              <a:t>‹#›</a:t>
            </a:fld>
            <a:endParaRPr lang="en-US"/>
          </a:p>
        </p:txBody>
      </p:sp>
    </p:spTree>
    <p:extLst>
      <p:ext uri="{BB962C8B-B14F-4D97-AF65-F5344CB8AC3E}">
        <p14:creationId xmlns:p14="http://schemas.microsoft.com/office/powerpoint/2010/main" val="3222887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ACD305-ED4D-4388-9BE0-4EA0DE2DB8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79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118 hospitals out of 125, data on 92% of the population, 1K hospitals outside of IN</a:t>
            </a:r>
          </a:p>
          <a:p>
            <a:r>
              <a:rPr lang="en-US" dirty="0"/>
              <a:t>Data on 99% of the Indy metro area  </a:t>
            </a:r>
          </a:p>
          <a:p>
            <a:r>
              <a:rPr lang="en-US" dirty="0"/>
              <a:t>Largest, 1 of first in nation, 14 yrs.  Built by </a:t>
            </a:r>
            <a:r>
              <a:rPr lang="en-US" dirty="0" err="1"/>
              <a:t>Regeinstrief</a:t>
            </a:r>
            <a:r>
              <a:rPr lang="en-US" dirty="0"/>
              <a:t> through grant, needed a supporting entity so created IHIE.  </a:t>
            </a:r>
          </a:p>
          <a:p>
            <a:r>
              <a:rPr lang="en-US" dirty="0"/>
              <a:t>117 hospitals- 12 Billion health related data elements</a:t>
            </a:r>
          </a:p>
          <a:p>
            <a:r>
              <a:rPr lang="en-US" dirty="0"/>
              <a:t>501C3</a:t>
            </a:r>
          </a:p>
          <a:p>
            <a:r>
              <a:rPr lang="en-US" dirty="0"/>
              <a:t>Mission: improve quality and get data to clinicians/staff when they need it.  Why is HIE important?  patients get care everywhere.  </a:t>
            </a:r>
          </a:p>
        </p:txBody>
      </p:sp>
      <p:sp>
        <p:nvSpPr>
          <p:cNvPr id="4" name="Slide Number Placeholder 3"/>
          <p:cNvSpPr>
            <a:spLocks noGrp="1"/>
          </p:cNvSpPr>
          <p:nvPr>
            <p:ph type="sldNum" sz="quarter" idx="10"/>
          </p:nvPr>
        </p:nvSpPr>
        <p:spPr/>
        <p:txBody>
          <a:bodyPr/>
          <a:lstStyle/>
          <a:p>
            <a:fld id="{38E1F14A-220A-4701-AE1C-4850BF91ECDC}" type="slidenum">
              <a:rPr lang="en-US" smtClean="0"/>
              <a:t>2</a:t>
            </a:fld>
            <a:endParaRPr lang="en-US"/>
          </a:p>
        </p:txBody>
      </p:sp>
    </p:spTree>
    <p:extLst>
      <p:ext uri="{BB962C8B-B14F-4D97-AF65-F5344CB8AC3E}">
        <p14:creationId xmlns:p14="http://schemas.microsoft.com/office/powerpoint/2010/main" val="1074218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118 hospitals out of 125, data on 92% of the population, 1K hospitals outside of IN</a:t>
            </a:r>
          </a:p>
          <a:p>
            <a:r>
              <a:rPr lang="en-US" dirty="0"/>
              <a:t>Data on 99% of the Indy metro area  </a:t>
            </a:r>
          </a:p>
          <a:p>
            <a:r>
              <a:rPr lang="en-US" dirty="0"/>
              <a:t>Largest, 1 of first in nation, 14 yrs.  Built by </a:t>
            </a:r>
            <a:r>
              <a:rPr lang="en-US" dirty="0" err="1"/>
              <a:t>Regeinstrief</a:t>
            </a:r>
            <a:r>
              <a:rPr lang="en-US" dirty="0"/>
              <a:t> through grant, needed a supporting entity so created IHIE.  </a:t>
            </a:r>
          </a:p>
          <a:p>
            <a:r>
              <a:rPr lang="en-US" dirty="0"/>
              <a:t>117 hospitals- 12 Billion health related data elements</a:t>
            </a:r>
          </a:p>
          <a:p>
            <a:r>
              <a:rPr lang="en-US" dirty="0"/>
              <a:t>501C3</a:t>
            </a:r>
          </a:p>
          <a:p>
            <a:r>
              <a:rPr lang="en-US" dirty="0"/>
              <a:t>Mission: improve quality and get data to clinicians/staff when they need it.  Why is HIE important?  patients get care everywhere.  </a:t>
            </a:r>
          </a:p>
        </p:txBody>
      </p:sp>
      <p:sp>
        <p:nvSpPr>
          <p:cNvPr id="4" name="Slide Number Placeholder 3"/>
          <p:cNvSpPr>
            <a:spLocks noGrp="1"/>
          </p:cNvSpPr>
          <p:nvPr>
            <p:ph type="sldNum" sz="quarter" idx="10"/>
          </p:nvPr>
        </p:nvSpPr>
        <p:spPr/>
        <p:txBody>
          <a:bodyPr/>
          <a:lstStyle/>
          <a:p>
            <a:fld id="{38E1F14A-220A-4701-AE1C-4850BF91ECDC}" type="slidenum">
              <a:rPr lang="en-US" smtClean="0"/>
              <a:t>3</a:t>
            </a:fld>
            <a:endParaRPr lang="en-US"/>
          </a:p>
        </p:txBody>
      </p:sp>
    </p:spTree>
    <p:extLst>
      <p:ext uri="{BB962C8B-B14F-4D97-AF65-F5344CB8AC3E}">
        <p14:creationId xmlns:p14="http://schemas.microsoft.com/office/powerpoint/2010/main" val="3282844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IN footprint that continues to grow as we add more service lines.  Hospitals/where we deliver results.</a:t>
            </a:r>
          </a:p>
        </p:txBody>
      </p:sp>
      <p:sp>
        <p:nvSpPr>
          <p:cNvPr id="4" name="Slide Number Placeholder 3"/>
          <p:cNvSpPr>
            <a:spLocks noGrp="1"/>
          </p:cNvSpPr>
          <p:nvPr>
            <p:ph type="sldNum" sz="quarter" idx="10"/>
          </p:nvPr>
        </p:nvSpPr>
        <p:spPr/>
        <p:txBody>
          <a:bodyPr/>
          <a:lstStyle/>
          <a:p>
            <a:fld id="{38E1F14A-220A-4701-AE1C-4850BF91ECDC}" type="slidenum">
              <a:rPr lang="en-US" smtClean="0"/>
              <a:t>4</a:t>
            </a:fld>
            <a:endParaRPr lang="en-US"/>
          </a:p>
        </p:txBody>
      </p:sp>
    </p:spTree>
    <p:extLst>
      <p:ext uri="{BB962C8B-B14F-4D97-AF65-F5344CB8AC3E}">
        <p14:creationId xmlns:p14="http://schemas.microsoft.com/office/powerpoint/2010/main" val="1841783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footprint is growing as we add additional service lines- goal is to get data to all the folks who touch patient care from birth to death.</a:t>
            </a:r>
          </a:p>
          <a:p>
            <a:endParaRPr lang="en-US" dirty="0"/>
          </a:p>
          <a:p>
            <a:r>
              <a:rPr lang="en-US" dirty="0"/>
              <a:t>Today mostly hospitals, insurance providers and physician offices, focused on growing LTC, EMS, Employer Health clinics</a:t>
            </a:r>
          </a:p>
          <a:p>
            <a:endParaRPr lang="en-US" dirty="0"/>
          </a:p>
          <a:p>
            <a:r>
              <a:rPr lang="en-US" dirty="0"/>
              <a:t>Work with Public health &amp; </a:t>
            </a:r>
            <a:r>
              <a:rPr lang="en-US" dirty="0" err="1"/>
              <a:t>govnmt</a:t>
            </a:r>
            <a:r>
              <a:rPr lang="en-US" dirty="0"/>
              <a:t>, many time for free just to get the data flowing</a:t>
            </a:r>
          </a:p>
          <a:p>
            <a:endParaRPr lang="en-US" dirty="0"/>
          </a:p>
          <a:p>
            <a:r>
              <a:rPr lang="en-US" dirty="0"/>
              <a:t>Give get model in efforts to have a full picture</a:t>
            </a:r>
          </a:p>
          <a:p>
            <a:r>
              <a:rPr lang="en-US" dirty="0"/>
              <a:t>Not only in IN but all across the US</a:t>
            </a:r>
          </a:p>
        </p:txBody>
      </p:sp>
      <p:sp>
        <p:nvSpPr>
          <p:cNvPr id="4" name="Slide Number Placeholder 3"/>
          <p:cNvSpPr>
            <a:spLocks noGrp="1"/>
          </p:cNvSpPr>
          <p:nvPr>
            <p:ph type="sldNum" sz="quarter" idx="10"/>
          </p:nvPr>
        </p:nvSpPr>
        <p:spPr/>
        <p:txBody>
          <a:bodyPr/>
          <a:lstStyle/>
          <a:p>
            <a:fld id="{38E1F14A-220A-4701-AE1C-4850BF91ECDC}" type="slidenum">
              <a:rPr lang="en-US" smtClean="0"/>
              <a:t>7</a:t>
            </a:fld>
            <a:endParaRPr lang="en-US"/>
          </a:p>
        </p:txBody>
      </p:sp>
    </p:spTree>
    <p:extLst>
      <p:ext uri="{BB962C8B-B14F-4D97-AF65-F5344CB8AC3E}">
        <p14:creationId xmlns:p14="http://schemas.microsoft.com/office/powerpoint/2010/main" val="937316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IHIE is data steward for central repository of data (INPC).  INPC sits in the middle waiting for trigger (ED visit, inpatient stay, MD visit).  Once triggered, IHIE combs through DB and delivers the longitudinal view of that patients records across the entire continuum of care. </a:t>
            </a:r>
          </a:p>
          <a:p>
            <a:endParaRPr lang="en-US" dirty="0"/>
          </a:p>
          <a:p>
            <a:r>
              <a:rPr lang="en-US" dirty="0"/>
              <a:t>Accessed by secure VPN so covered from a security standpoint.   </a:t>
            </a:r>
            <a:r>
              <a:rPr lang="en-US" dirty="0" err="1"/>
              <a:t>Govnd</a:t>
            </a:r>
            <a:r>
              <a:rPr lang="en-US" dirty="0"/>
              <a:t> by INPC committee made up of charter hospitals. </a:t>
            </a:r>
          </a:p>
          <a:p>
            <a:endParaRPr lang="en-US" dirty="0"/>
          </a:p>
          <a:p>
            <a:r>
              <a:rPr lang="en-US" dirty="0"/>
              <a:t>Our tools break down into 2 categories </a:t>
            </a:r>
          </a:p>
        </p:txBody>
      </p:sp>
      <p:sp>
        <p:nvSpPr>
          <p:cNvPr id="4" name="Slide Number Placeholder 3"/>
          <p:cNvSpPr>
            <a:spLocks noGrp="1"/>
          </p:cNvSpPr>
          <p:nvPr>
            <p:ph type="sldNum" sz="quarter" idx="10"/>
          </p:nvPr>
        </p:nvSpPr>
        <p:spPr/>
        <p:txBody>
          <a:bodyPr/>
          <a:lstStyle/>
          <a:p>
            <a:fld id="{38E1F14A-220A-4701-AE1C-4850BF91ECDC}" type="slidenum">
              <a:rPr lang="en-US" smtClean="0"/>
              <a:t>8</a:t>
            </a:fld>
            <a:endParaRPr lang="en-US"/>
          </a:p>
        </p:txBody>
      </p:sp>
    </p:spTree>
    <p:extLst>
      <p:ext uri="{BB962C8B-B14F-4D97-AF65-F5344CB8AC3E}">
        <p14:creationId xmlns:p14="http://schemas.microsoft.com/office/powerpoint/2010/main" val="439213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5 Mill transactions</a:t>
            </a:r>
          </a:p>
          <a:p>
            <a:endParaRPr lang="en-US" dirty="0"/>
          </a:p>
          <a:p>
            <a:r>
              <a:rPr lang="en-US" dirty="0"/>
              <a:t>PCDH national collaborative, using patient zip codes, we route ADT’s to 26 HIE’s, across 4 regions--IHIE is the post office for our geographical region.  Heartland directly, others a hub in the region </a:t>
            </a:r>
          </a:p>
          <a:p>
            <a:endParaRPr lang="en-US" dirty="0"/>
          </a:p>
          <a:p>
            <a:r>
              <a:rPr lang="en-US" dirty="0"/>
              <a:t>Why important:  better outcomes/process improvements, less duplication, more saved lives.  Ex: St Francis MD saw a patient for sever stomach pains, able to see RAD report through CW, knew immediately it was a bleeding aneurysm.</a:t>
            </a:r>
          </a:p>
          <a:p>
            <a:endParaRPr lang="en-US" dirty="0"/>
          </a:p>
          <a:p>
            <a:r>
              <a:rPr lang="en-US" dirty="0"/>
              <a:t>Here’s how it works </a:t>
            </a:r>
          </a:p>
        </p:txBody>
      </p:sp>
      <p:sp>
        <p:nvSpPr>
          <p:cNvPr id="4" name="Slide Number Placeholder 3"/>
          <p:cNvSpPr>
            <a:spLocks noGrp="1"/>
          </p:cNvSpPr>
          <p:nvPr>
            <p:ph type="sldNum" sz="quarter" idx="10"/>
          </p:nvPr>
        </p:nvSpPr>
        <p:spPr/>
        <p:txBody>
          <a:bodyPr/>
          <a:lstStyle/>
          <a:p>
            <a:fld id="{38E1F14A-220A-4701-AE1C-4850BF91ECDC}" type="slidenum">
              <a:rPr lang="en-US" smtClean="0"/>
              <a:t>9</a:t>
            </a:fld>
            <a:endParaRPr lang="en-US"/>
          </a:p>
        </p:txBody>
      </p:sp>
    </p:spTree>
    <p:extLst>
      <p:ext uri="{BB962C8B-B14F-4D97-AF65-F5344CB8AC3E}">
        <p14:creationId xmlns:p14="http://schemas.microsoft.com/office/powerpoint/2010/main" val="2003095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One care-  a patient is in front of the MD.  Includes:</a:t>
            </a:r>
          </a:p>
          <a:p>
            <a:r>
              <a:rPr lang="en-US" dirty="0"/>
              <a:t> Docs4docs- electronic post office for labs, radiology, results.  Timely, not missed in a stack of papers or the patient forgot to bring them with them to the office</a:t>
            </a:r>
          </a:p>
          <a:p>
            <a:r>
              <a:rPr lang="en-US" dirty="0"/>
              <a:t> </a:t>
            </a:r>
            <a:r>
              <a:rPr lang="en-US" dirty="0" err="1"/>
              <a:t>Careweb</a:t>
            </a:r>
            <a:r>
              <a:rPr lang="en-US" dirty="0"/>
              <a:t>- portal provides a longitudinal record view, quick search</a:t>
            </a:r>
          </a:p>
          <a:p>
            <a:endParaRPr lang="en-US" dirty="0"/>
          </a:p>
          <a:p>
            <a:r>
              <a:rPr lang="en-US" dirty="0"/>
              <a:t>2) </a:t>
            </a:r>
            <a:r>
              <a:rPr lang="en-US" dirty="0" err="1"/>
              <a:t>PopCare</a:t>
            </a:r>
            <a:r>
              <a:rPr lang="en-US" dirty="0"/>
              <a:t>- Huge data repository--care </a:t>
            </a:r>
            <a:r>
              <a:rPr lang="en-US" dirty="0" err="1"/>
              <a:t>coord</a:t>
            </a:r>
            <a:r>
              <a:rPr lang="en-US" dirty="0"/>
              <a:t>- panel of patients they are managing ex: ACO, quality programs, wellness, identifying high risk, trends.</a:t>
            </a:r>
          </a:p>
          <a:p>
            <a:r>
              <a:rPr lang="en-US" dirty="0"/>
              <a:t>Made up of care manager access, ADT alerts, CSV file</a:t>
            </a:r>
          </a:p>
          <a:p>
            <a:endParaRPr lang="en-US" dirty="0"/>
          </a:p>
          <a:p>
            <a:r>
              <a:rPr lang="en-US" dirty="0"/>
              <a:t>In summary, we are dedicated to improving health care through exchanging important information when its needed most to make better clinical decisions and reduce risk and the cost of healthcare.</a:t>
            </a:r>
          </a:p>
        </p:txBody>
      </p:sp>
      <p:sp>
        <p:nvSpPr>
          <p:cNvPr id="4" name="Slide Number Placeholder 3"/>
          <p:cNvSpPr>
            <a:spLocks noGrp="1"/>
          </p:cNvSpPr>
          <p:nvPr>
            <p:ph type="sldNum" sz="quarter" idx="10"/>
          </p:nvPr>
        </p:nvSpPr>
        <p:spPr/>
        <p:txBody>
          <a:bodyPr/>
          <a:lstStyle/>
          <a:p>
            <a:fld id="{38E1F14A-220A-4701-AE1C-4850BF91ECDC}" type="slidenum">
              <a:rPr lang="en-US" smtClean="0"/>
              <a:t>11</a:t>
            </a:fld>
            <a:endParaRPr lang="en-US"/>
          </a:p>
        </p:txBody>
      </p:sp>
    </p:spTree>
    <p:extLst>
      <p:ext uri="{BB962C8B-B14F-4D97-AF65-F5344CB8AC3E}">
        <p14:creationId xmlns:p14="http://schemas.microsoft.com/office/powerpoint/2010/main" val="1728567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Delivering CVR to 55% of the population (minus children and young adults).  That’s over ½ the population in IN.  </a:t>
            </a:r>
          </a:p>
          <a:p>
            <a:r>
              <a:rPr lang="en-US" dirty="0"/>
              <a:t>3 services that we provide under pop care;  ADT alerts-when a patient is presenting somewhere.  Loading patients on ADT sites, when a match, we create a file alert and send to FTP site.  Case mgrs. have access to </a:t>
            </a:r>
            <a:r>
              <a:rPr lang="en-US" dirty="0" err="1"/>
              <a:t>CareWeb</a:t>
            </a:r>
            <a:r>
              <a:rPr lang="en-US" dirty="0"/>
              <a:t> for their ADT patient)  Found that 50% of their care is outside of Franciscan.  Clinical value reports—800 coded elements, injection fraction always on non-coded data, we are going to be getting from </a:t>
            </a:r>
            <a:r>
              <a:rPr lang="en-US" dirty="0" err="1"/>
              <a:t>Reigenstrief</a:t>
            </a:r>
            <a:r>
              <a:rPr lang="en-US" dirty="0"/>
              <a:t>.  that includes Medicare patients unstructured and structured.  Franciscan is sucking into their analytics.  Sucking into the big health systems analytics system.  Drew is looking for smaller orgs, us doing analytics for them.</a:t>
            </a:r>
          </a:p>
        </p:txBody>
      </p:sp>
      <p:sp>
        <p:nvSpPr>
          <p:cNvPr id="4" name="Slide Number Placeholder 3"/>
          <p:cNvSpPr>
            <a:spLocks noGrp="1"/>
          </p:cNvSpPr>
          <p:nvPr>
            <p:ph type="sldNum" sz="quarter" idx="10"/>
          </p:nvPr>
        </p:nvSpPr>
        <p:spPr/>
        <p:txBody>
          <a:bodyPr/>
          <a:lstStyle/>
          <a:p>
            <a:fld id="{38E1F14A-220A-4701-AE1C-4850BF91ECDC}" type="slidenum">
              <a:rPr lang="en-US" smtClean="0"/>
              <a:t>13</a:t>
            </a:fld>
            <a:endParaRPr lang="en-US"/>
          </a:p>
        </p:txBody>
      </p:sp>
    </p:spTree>
    <p:extLst>
      <p:ext uri="{BB962C8B-B14F-4D97-AF65-F5344CB8AC3E}">
        <p14:creationId xmlns:p14="http://schemas.microsoft.com/office/powerpoint/2010/main" val="3126647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Working with Dept</a:t>
            </a:r>
            <a:r>
              <a:rPr lang="en-US" dirty="0"/>
              <a:t> of health. MU some groups went direct thru us for ED.  After 911 most go through state.  </a:t>
            </a:r>
          </a:p>
        </p:txBody>
      </p:sp>
      <p:sp>
        <p:nvSpPr>
          <p:cNvPr id="4" name="Slide Number Placeholder 3"/>
          <p:cNvSpPr>
            <a:spLocks noGrp="1"/>
          </p:cNvSpPr>
          <p:nvPr>
            <p:ph type="sldNum" sz="quarter" idx="10"/>
          </p:nvPr>
        </p:nvSpPr>
        <p:spPr/>
        <p:txBody>
          <a:bodyPr/>
          <a:lstStyle/>
          <a:p>
            <a:fld id="{38E1F14A-220A-4701-AE1C-4850BF91ECDC}" type="slidenum">
              <a:rPr lang="en-US" smtClean="0"/>
              <a:t>14</a:t>
            </a:fld>
            <a:endParaRPr lang="en-US"/>
          </a:p>
        </p:txBody>
      </p:sp>
    </p:spTree>
    <p:extLst>
      <p:ext uri="{BB962C8B-B14F-4D97-AF65-F5344CB8AC3E}">
        <p14:creationId xmlns:p14="http://schemas.microsoft.com/office/powerpoint/2010/main" val="2197906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png"/><Relationship Id="rId5" Type="http://schemas.microsoft.com/office/2007/relationships/hdphoto" Target="../media/hdphoto2.wdp"/><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10646228" y="5323114"/>
            <a:ext cx="1545771" cy="15348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5323114"/>
            <a:ext cx="9144000" cy="15348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0"/>
            <a:ext cx="12192000" cy="5200649"/>
          </a:xfrm>
          <a:prstGeom prst="rect">
            <a:avLst/>
          </a:prstGeom>
          <a:gradFill flip="none" rotWithShape="1">
            <a:gsLst>
              <a:gs pos="58000">
                <a:schemeClr val="accent2">
                  <a:alpha val="85000"/>
                </a:schemeClr>
              </a:gs>
              <a:gs pos="0">
                <a:schemeClr val="accent1"/>
              </a:gs>
              <a:gs pos="23000">
                <a:schemeClr val="accent1">
                  <a:alpha val="86000"/>
                </a:schemeClr>
              </a:gs>
              <a:gs pos="100000">
                <a:schemeClr val="accent2"/>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0" y="5165958"/>
            <a:ext cx="12192000" cy="181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Rounded Rectangle 8"/>
          <p:cNvSpPr/>
          <p:nvPr userDrawn="1"/>
        </p:nvSpPr>
        <p:spPr>
          <a:xfrm>
            <a:off x="9127067" y="5249332"/>
            <a:ext cx="2622021" cy="160866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87428" y="1990608"/>
            <a:ext cx="11661672" cy="539294"/>
          </a:xfrm>
        </p:spPr>
        <p:txBody>
          <a:bodyPr bIns="0" anchor="b">
            <a:noAutofit/>
          </a:bodyPr>
          <a:lstStyle>
            <a:lvl1pPr marL="0" indent="0" algn="r" defTabSz="914400" rtl="0" eaLnBrk="1" latinLnBrk="0" hangingPunct="1">
              <a:lnSpc>
                <a:spcPct val="100000"/>
              </a:lnSpc>
              <a:spcBef>
                <a:spcPts val="1400"/>
              </a:spcBef>
              <a:buFont typeface="Arial" panose="020B0604020202020204" pitchFamily="34" charset="0"/>
              <a:buNone/>
              <a:defRPr lang="en-US" sz="5400" b="1" kern="1200" cap="none" spc="0" baseline="0" dirty="0">
                <a:ln w="0"/>
                <a:solidFill>
                  <a:schemeClr val="tx1"/>
                </a:solidFill>
                <a:effectLst>
                  <a:outerShdw dist="63500" dir="2700000" algn="tl" rotWithShape="0">
                    <a:prstClr val="black">
                      <a:alpha val="7000"/>
                    </a:prstClr>
                  </a:outerShdw>
                </a:effectLst>
                <a:latin typeface="Raleway" panose="020B0803030101060003" pitchFamily="34" charset="0"/>
                <a:ea typeface="Verdana" panose="020B0604030504040204" pitchFamily="34" charset="0"/>
                <a:cs typeface="Verdana" panose="020B0604030504040204" pitchFamily="34" charset="0"/>
              </a:defRPr>
            </a:lvl1pPr>
          </a:lstStyle>
          <a:p>
            <a:r>
              <a:rPr lang="en-US" dirty="0"/>
              <a:t>PRESENTATION TITLE</a:t>
            </a:r>
          </a:p>
        </p:txBody>
      </p:sp>
      <p:sp>
        <p:nvSpPr>
          <p:cNvPr id="3" name="Subtitle 2"/>
          <p:cNvSpPr>
            <a:spLocks noGrp="1"/>
          </p:cNvSpPr>
          <p:nvPr>
            <p:ph type="subTitle" idx="1" hasCustomPrompt="1"/>
          </p:nvPr>
        </p:nvSpPr>
        <p:spPr>
          <a:xfrm>
            <a:off x="360550" y="2529455"/>
            <a:ext cx="11456070" cy="694190"/>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lang="en-US" sz="1600" b="0" kern="1200" dirty="0">
                <a:solidFill>
                  <a:schemeClr val="bg1"/>
                </a:solidFill>
                <a:effectLst>
                  <a:outerShdw dist="38100" dir="1620000" algn="ctr" rotWithShape="0">
                    <a:srgbClr val="3D3E40">
                      <a:alpha val="4000"/>
                    </a:srgbClr>
                  </a:outerShdw>
                </a:effectLst>
                <a:latin typeface="Myriad Pro" panose="020B050303040302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Picture Placeholder 6"/>
          <p:cNvSpPr>
            <a:spLocks noGrp="1"/>
          </p:cNvSpPr>
          <p:nvPr>
            <p:ph type="pic" sz="quarter" idx="10"/>
          </p:nvPr>
        </p:nvSpPr>
        <p:spPr>
          <a:xfrm>
            <a:off x="9258300" y="5387975"/>
            <a:ext cx="2366963" cy="1470025"/>
          </a:xfrm>
        </p:spPr>
        <p:txBody>
          <a:bodyPr/>
          <a:lstStyle/>
          <a:p>
            <a:endParaRPr lang="en-US"/>
          </a:p>
        </p:txBody>
      </p:sp>
      <p:sp>
        <p:nvSpPr>
          <p:cNvPr id="10" name="Rounded Rectangle 9"/>
          <p:cNvSpPr/>
          <p:nvPr userDrawn="1"/>
        </p:nvSpPr>
        <p:spPr>
          <a:xfrm>
            <a:off x="8360229" y="5249332"/>
            <a:ext cx="3388859" cy="160866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4137" y="5687213"/>
            <a:ext cx="3208426" cy="802107"/>
          </a:xfrm>
          <a:prstGeom prst="rect">
            <a:avLst/>
          </a:prstGeom>
        </p:spPr>
      </p:pic>
    </p:spTree>
    <p:extLst>
      <p:ext uri="{BB962C8B-B14F-4D97-AF65-F5344CB8AC3E}">
        <p14:creationId xmlns:p14="http://schemas.microsoft.com/office/powerpoint/2010/main" val="769341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17" name="Rectangle 16"/>
          <p:cNvSpPr/>
          <p:nvPr userDrawn="1"/>
        </p:nvSpPr>
        <p:spPr>
          <a:xfrm>
            <a:off x="0" y="0"/>
            <a:ext cx="12192000" cy="6858000"/>
          </a:xfrm>
          <a:prstGeom prst="rect">
            <a:avLst/>
          </a:prstGeom>
          <a:gradFill>
            <a:gsLst>
              <a:gs pos="0">
                <a:schemeClr val="bg1"/>
              </a:gs>
              <a:gs pos="100000">
                <a:schemeClr val="bg1">
                  <a:lumMod val="95000"/>
                </a:schemeClr>
              </a:gs>
              <a:gs pos="37000">
                <a:schemeClr val="bg1">
                  <a:alpha val="88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bwMode="auto">
          <a:xfrm>
            <a:off x="361950" y="321470"/>
            <a:ext cx="11468100" cy="6161484"/>
          </a:xfrm>
          <a:prstGeom prst="rect">
            <a:avLst/>
          </a:prstGeom>
          <a:noFill/>
          <a:ln w="28575" cap="flat" cmpd="sng" algn="ctr">
            <a:solidFill>
              <a:schemeClr val="accent2">
                <a:alpha val="51000"/>
              </a:schemeClr>
            </a:solidFill>
            <a:prstDash val="solid"/>
            <a:miter lim="800000"/>
            <a:headEnd type="none" w="med" len="med"/>
            <a:tailEnd type="none" w="med" len="med"/>
          </a:ln>
          <a:effectLst/>
        </p:spPr>
        <p:txBody>
          <a:bodyPr lIns="35718" tIns="35718" rIns="35718" bIns="35718" anchor="ctr"/>
          <a:lstStyle/>
          <a:p>
            <a:pPr algn="ctr" eaLnBrk="1">
              <a:defRPr/>
            </a:pPr>
            <a:endParaRPr lang="en-US" sz="1266">
              <a:latin typeface="Helvetica Light" charset="0"/>
              <a:ea typeface="Helvetica Light" charset="0"/>
              <a:cs typeface="Helvetica Light" charset="0"/>
              <a:sym typeface="Helvetica Light" charset="0"/>
            </a:endParaRPr>
          </a:p>
        </p:txBody>
      </p:sp>
      <p:sp>
        <p:nvSpPr>
          <p:cNvPr id="2" name="Title 1"/>
          <p:cNvSpPr>
            <a:spLocks noGrp="1"/>
          </p:cNvSpPr>
          <p:nvPr>
            <p:ph type="title" hasCustomPrompt="1"/>
          </p:nvPr>
        </p:nvSpPr>
        <p:spPr>
          <a:xfrm>
            <a:off x="945402" y="4454798"/>
            <a:ext cx="10515502" cy="1326059"/>
          </a:xfrm>
          <a:prstGeom prst="rect">
            <a:avLst/>
          </a:prstGeom>
        </p:spPr>
        <p:txBody>
          <a:bodyPr/>
          <a:lstStyle>
            <a:lvl1pPr algn="r">
              <a:defRPr sz="7804" b="1">
                <a:solidFill>
                  <a:schemeClr val="tx2"/>
                </a:solidFill>
              </a:defRPr>
            </a:lvl1pPr>
          </a:lstStyle>
          <a:p>
            <a:r>
              <a:rPr lang="en-US" dirty="0"/>
              <a:t>SECTION TITLE</a:t>
            </a:r>
          </a:p>
        </p:txBody>
      </p:sp>
      <p:sp>
        <p:nvSpPr>
          <p:cNvPr id="5" name="Oval 4"/>
          <p:cNvSpPr/>
          <p:nvPr userDrawn="1"/>
        </p:nvSpPr>
        <p:spPr>
          <a:xfrm>
            <a:off x="816428" y="784951"/>
            <a:ext cx="1777210" cy="1656702"/>
          </a:xfrm>
          <a:prstGeom prst="ellipse">
            <a:avLst/>
          </a:prstGeom>
          <a:solidFill>
            <a:schemeClr val="accent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noAutofit/>
          </a:bodyPr>
          <a:lstStyle/>
          <a:p>
            <a:pPr marL="0" marR="0" indent="0" algn="ctr" defTabSz="580409" rtl="0" fontAlgn="auto" latinLnBrk="1" hangingPunct="0">
              <a:lnSpc>
                <a:spcPct val="100000"/>
              </a:lnSpc>
              <a:spcBef>
                <a:spcPts val="0"/>
              </a:spcBef>
              <a:spcAft>
                <a:spcPts val="0"/>
              </a:spcAft>
              <a:buClrTx/>
              <a:buSzTx/>
              <a:buFontTx/>
              <a:buNone/>
              <a:tabLst/>
            </a:pPr>
            <a:endParaRPr kumimoji="0" lang="en-US" sz="2250" b="0" i="0" u="none" strike="noStrike" cap="none" spc="0" normalizeH="0" baseline="0" dirty="0">
              <a:ln>
                <a:noFill/>
              </a:ln>
              <a:solidFill>
                <a:srgbClr val="FFFFFF"/>
              </a:solidFill>
              <a:effectLst/>
              <a:uFillTx/>
              <a:latin typeface="Helvetica Light"/>
              <a:ea typeface="Helvetica Light"/>
              <a:cs typeface="Helvetica Light"/>
              <a:sym typeface="Helvetica Light"/>
            </a:endParaRPr>
          </a:p>
        </p:txBody>
      </p:sp>
      <p:sp>
        <p:nvSpPr>
          <p:cNvPr id="19" name="Text Placeholder 18"/>
          <p:cNvSpPr>
            <a:spLocks noGrp="1"/>
          </p:cNvSpPr>
          <p:nvPr>
            <p:ph type="body" sz="quarter" idx="15" hasCustomPrompt="1"/>
          </p:nvPr>
        </p:nvSpPr>
        <p:spPr>
          <a:xfrm>
            <a:off x="794497" y="866274"/>
            <a:ext cx="1728811" cy="1685304"/>
          </a:xfrm>
          <a:prstGeom prst="rect">
            <a:avLst/>
          </a:prstGeom>
        </p:spPr>
        <p:txBody>
          <a:bodyPr>
            <a:noAutofit/>
          </a:bodyPr>
          <a:lstStyle>
            <a:lvl1pPr marL="0" indent="0" algn="ctr">
              <a:buClr>
                <a:schemeClr val="accent3">
                  <a:lumMod val="60000"/>
                  <a:lumOff val="40000"/>
                </a:schemeClr>
              </a:buClr>
              <a:buSzPct val="25000"/>
              <a:buFontTx/>
              <a:buNone/>
              <a:defRPr sz="8015" b="1">
                <a:solidFill>
                  <a:schemeClr val="tx1"/>
                </a:solidFill>
                <a:latin typeface="+mj-lt"/>
                <a:ea typeface="Adobe Fan Heiti Std B" panose="020B0700000000000000" pitchFamily="34" charset="-128"/>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01</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7579" y="592699"/>
            <a:ext cx="1567834" cy="391959"/>
          </a:xfrm>
          <a:prstGeom prst="rect">
            <a:avLst/>
          </a:prstGeom>
        </p:spPr>
      </p:pic>
    </p:spTree>
    <p:extLst>
      <p:ext uri="{BB962C8B-B14F-4D97-AF65-F5344CB8AC3E}">
        <p14:creationId xmlns:p14="http://schemas.microsoft.com/office/powerpoint/2010/main" val="194418811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13" name="Rectangle 12"/>
          <p:cNvSpPr/>
          <p:nvPr userDrawn="1"/>
        </p:nvSpPr>
        <p:spPr>
          <a:xfrm>
            <a:off x="0" y="0"/>
            <a:ext cx="12192000" cy="5943600"/>
          </a:xfrm>
          <a:prstGeom prst="rect">
            <a:avLst/>
          </a:prstGeom>
          <a:solidFill>
            <a:schemeClr val="tx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a:p>
        </p:txBody>
      </p:sp>
      <p:sp>
        <p:nvSpPr>
          <p:cNvPr id="14" name="Rectangle 13"/>
          <p:cNvSpPr/>
          <p:nvPr userDrawn="1"/>
        </p:nvSpPr>
        <p:spPr>
          <a:xfrm>
            <a:off x="0" y="3106058"/>
            <a:ext cx="12192000" cy="2801256"/>
          </a:xfrm>
          <a:prstGeom prst="rect">
            <a:avLst/>
          </a:prstGeom>
          <a:solidFill>
            <a:schemeClr val="accent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800" dirty="0"/>
              <a:t> </a:t>
            </a:r>
          </a:p>
        </p:txBody>
      </p:sp>
      <p:sp>
        <p:nvSpPr>
          <p:cNvPr id="15" name="Title 1"/>
          <p:cNvSpPr>
            <a:spLocks noGrp="1"/>
          </p:cNvSpPr>
          <p:nvPr>
            <p:ph type="title" hasCustomPrompt="1"/>
          </p:nvPr>
        </p:nvSpPr>
        <p:spPr>
          <a:xfrm>
            <a:off x="3225204" y="4585101"/>
            <a:ext cx="8586411" cy="549274"/>
          </a:xfrm>
        </p:spPr>
        <p:txBody>
          <a:bodyPr anchor="b">
            <a:noAutofit/>
          </a:bodyPr>
          <a:lstStyle>
            <a:lvl1pPr algn="r">
              <a:defRPr sz="5400" b="1">
                <a:solidFill>
                  <a:schemeClr val="bg1"/>
                </a:solidFill>
                <a:effectLst>
                  <a:outerShdw blurRad="50800" dist="38100" dir="2700000" algn="tl" rotWithShape="0">
                    <a:prstClr val="black">
                      <a:alpha val="12000"/>
                    </a:prstClr>
                  </a:outerShdw>
                </a:effectLst>
              </a:defRPr>
            </a:lvl1pPr>
          </a:lstStyle>
          <a:p>
            <a:r>
              <a:rPr lang="en-US" dirty="0"/>
              <a:t>SECTION TITLE</a:t>
            </a:r>
          </a:p>
        </p:txBody>
      </p:sp>
      <p:grpSp>
        <p:nvGrpSpPr>
          <p:cNvPr id="16" name="Group 15"/>
          <p:cNvGrpSpPr/>
          <p:nvPr userDrawn="1"/>
        </p:nvGrpSpPr>
        <p:grpSpPr>
          <a:xfrm>
            <a:off x="6736455" y="5337576"/>
            <a:ext cx="4907039" cy="70091"/>
            <a:chOff x="3949255" y="4582832"/>
            <a:chExt cx="3680279" cy="70091"/>
          </a:xfrm>
        </p:grpSpPr>
        <p:cxnSp>
          <p:nvCxnSpPr>
            <p:cNvPr id="17" name="Straight Connector 16"/>
            <p:cNvCxnSpPr/>
            <p:nvPr userDrawn="1"/>
          </p:nvCxnSpPr>
          <p:spPr>
            <a:xfrm flipH="1">
              <a:off x="3949255" y="4582832"/>
              <a:ext cx="36802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userDrawn="1"/>
          </p:nvSpPr>
          <p:spPr>
            <a:xfrm>
              <a:off x="6978205" y="4584223"/>
              <a:ext cx="647700" cy="68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9" name="Rectangle 18"/>
          <p:cNvSpPr/>
          <p:nvPr userDrawn="1"/>
        </p:nvSpPr>
        <p:spPr>
          <a:xfrm>
            <a:off x="-1" y="5904612"/>
            <a:ext cx="12233295" cy="3753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rgbClr val="FFFFFF"/>
              </a:solidFill>
            </a:endParaRPr>
          </a:p>
        </p:txBody>
      </p:sp>
      <p:sp>
        <p:nvSpPr>
          <p:cNvPr id="20" name="Rectangle 19"/>
          <p:cNvSpPr/>
          <p:nvPr userDrawn="1"/>
        </p:nvSpPr>
        <p:spPr>
          <a:xfrm rot="5400000">
            <a:off x="-975070" y="3457787"/>
            <a:ext cx="6234545" cy="32976"/>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srgbClr val="FFFFFF"/>
              </a:solidFill>
            </a:endParaRPr>
          </a:p>
        </p:txBody>
      </p:sp>
      <p:sp>
        <p:nvSpPr>
          <p:cNvPr id="21" name="Rectangle 20"/>
          <p:cNvSpPr/>
          <p:nvPr userDrawn="1"/>
        </p:nvSpPr>
        <p:spPr>
          <a:xfrm>
            <a:off x="0" y="3113312"/>
            <a:ext cx="2128763" cy="2794002"/>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dirty="0">
              <a:solidFill>
                <a:schemeClr val="accent3"/>
              </a:solidFill>
            </a:endParaRPr>
          </a:p>
        </p:txBody>
      </p:sp>
      <p:sp>
        <p:nvSpPr>
          <p:cNvPr id="22" name="Text Placeholder 18"/>
          <p:cNvSpPr>
            <a:spLocks noGrp="1"/>
          </p:cNvSpPr>
          <p:nvPr>
            <p:ph type="body" sz="quarter" idx="15" hasCustomPrompt="1"/>
          </p:nvPr>
        </p:nvSpPr>
        <p:spPr>
          <a:xfrm>
            <a:off x="-1064379" y="3432628"/>
            <a:ext cx="4286225" cy="2314498"/>
          </a:xfrm>
          <a:prstGeom prst="rect">
            <a:avLst/>
          </a:prstGeom>
        </p:spPr>
        <p:txBody>
          <a:bodyPr>
            <a:noAutofit/>
          </a:bodyPr>
          <a:lstStyle>
            <a:lvl1pPr marL="0" indent="0" algn="ctr">
              <a:buClr>
                <a:schemeClr val="accent3">
                  <a:lumMod val="60000"/>
                  <a:lumOff val="40000"/>
                </a:schemeClr>
              </a:buClr>
              <a:buSzPct val="25000"/>
              <a:buFontTx/>
              <a:buNone/>
              <a:defRPr sz="11500" b="1">
                <a:solidFill>
                  <a:schemeClr val="bg1"/>
                </a:solidFill>
                <a:latin typeface="+mj-lt"/>
                <a:ea typeface="Adobe Fan Heiti Std B" panose="020B0700000000000000" pitchFamily="34" charset="-128"/>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1</a:t>
            </a:r>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17629" y="249799"/>
            <a:ext cx="1567834" cy="391959"/>
          </a:xfrm>
          <a:prstGeom prst="rect">
            <a:avLst/>
          </a:prstGeom>
        </p:spPr>
      </p:pic>
    </p:spTree>
    <p:extLst>
      <p:ext uri="{BB962C8B-B14F-4D97-AF65-F5344CB8AC3E}">
        <p14:creationId xmlns:p14="http://schemas.microsoft.com/office/powerpoint/2010/main" val="3960180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6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481" y="1434200"/>
            <a:ext cx="6428433" cy="4433200"/>
          </a:xfrm>
          <a:prstGeom prst="rect">
            <a:avLst/>
          </a:prstGeom>
        </p:spPr>
        <p:txBody>
          <a:bodyPr>
            <a:noAutofit/>
          </a:bodyPr>
          <a:lstStyle>
            <a:lvl1pPr marL="461963" indent="-461963">
              <a:lnSpc>
                <a:spcPct val="140000"/>
              </a:lnSpc>
              <a:spcBef>
                <a:spcPts val="1000"/>
              </a:spcBef>
              <a:buClr>
                <a:schemeClr val="accent1"/>
              </a:buClr>
              <a:buFont typeface="+mj-lt"/>
              <a:buAutoNum type="arabicPeriod"/>
              <a:defRPr sz="1800">
                <a:solidFill>
                  <a:schemeClr val="bg2"/>
                </a:solidFill>
                <a:latin typeface="+mn-lt"/>
                <a:cs typeface="Arial" panose="020B0604020202020204" pitchFamily="34" charset="0"/>
              </a:defRPr>
            </a:lvl1pPr>
            <a:lvl2pPr marL="800100" indent="-342900">
              <a:lnSpc>
                <a:spcPct val="140000"/>
              </a:lnSpc>
              <a:spcBef>
                <a:spcPts val="1000"/>
              </a:spcBef>
              <a:buClr>
                <a:schemeClr val="accent1"/>
              </a:buClr>
              <a:buFont typeface="+mj-lt"/>
              <a:buAutoNum type="arabicPeriod"/>
              <a:defRPr sz="1600">
                <a:solidFill>
                  <a:schemeClr val="bg2"/>
                </a:solidFill>
                <a:latin typeface="+mn-lt"/>
                <a:cs typeface="Arial" panose="020B0604020202020204" pitchFamily="34" charset="0"/>
              </a:defRPr>
            </a:lvl2pPr>
            <a:lvl3pPr marL="1257300" indent="-342900">
              <a:lnSpc>
                <a:spcPct val="140000"/>
              </a:lnSpc>
              <a:spcBef>
                <a:spcPts val="1000"/>
              </a:spcBef>
              <a:buClr>
                <a:schemeClr val="accent1"/>
              </a:buClr>
              <a:buFont typeface="+mj-lt"/>
              <a:buAutoNum type="arabicPeriod"/>
              <a:defRPr sz="1400">
                <a:solidFill>
                  <a:schemeClr val="bg2"/>
                </a:solidFill>
                <a:latin typeface="+mn-lt"/>
                <a:cs typeface="Arial" panose="020B0604020202020204" pitchFamily="34" charset="0"/>
              </a:defRPr>
            </a:lvl3pPr>
            <a:lvl4pPr marL="1600200" indent="-228600">
              <a:lnSpc>
                <a:spcPct val="140000"/>
              </a:lnSpc>
              <a:spcBef>
                <a:spcPts val="1000"/>
              </a:spcBef>
              <a:buClr>
                <a:schemeClr val="accent1"/>
              </a:buClr>
              <a:buFont typeface="+mj-lt"/>
              <a:buAutoNum type="arabicPeriod"/>
              <a:defRPr sz="1200">
                <a:solidFill>
                  <a:schemeClr val="bg2"/>
                </a:solidFill>
                <a:latin typeface="+mn-lt"/>
                <a:cs typeface="Arial" panose="020B0604020202020204" pitchFamily="34" charset="0"/>
              </a:defRPr>
            </a:lvl4pPr>
            <a:lvl5pPr marL="2057400" indent="-228600">
              <a:lnSpc>
                <a:spcPct val="140000"/>
              </a:lnSpc>
              <a:spcBef>
                <a:spcPts val="1000"/>
              </a:spcBef>
              <a:buClr>
                <a:schemeClr val="accent1"/>
              </a:buClr>
              <a:buFont typeface="+mj-lt"/>
              <a:buAutoNum type="arabicPeriod"/>
              <a:defRPr sz="1200">
                <a:solidFill>
                  <a:schemeClr val="bg2"/>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7"/>
          <p:cNvSpPr>
            <a:spLocks noGrp="1"/>
          </p:cNvSpPr>
          <p:nvPr>
            <p:ph type="pic" sz="quarter" idx="11"/>
          </p:nvPr>
        </p:nvSpPr>
        <p:spPr>
          <a:xfrm>
            <a:off x="7690756" y="0"/>
            <a:ext cx="4501243" cy="6858000"/>
          </a:xfrm>
        </p:spPr>
        <p:txBody>
          <a:bodyPr/>
          <a:lstStyle/>
          <a:p>
            <a:endParaRPr lang="en-US" dirty="0"/>
          </a:p>
        </p:txBody>
      </p:sp>
      <p:sp>
        <p:nvSpPr>
          <p:cNvPr id="26"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5" name="Title 14"/>
          <p:cNvSpPr>
            <a:spLocks noGrp="1"/>
          </p:cNvSpPr>
          <p:nvPr>
            <p:ph type="title" hasCustomPrompt="1"/>
          </p:nvPr>
        </p:nvSpPr>
        <p:spPr>
          <a:xfrm>
            <a:off x="707390" y="407226"/>
            <a:ext cx="10972800" cy="497126"/>
          </a:xfrm>
        </p:spPr>
        <p:txBody>
          <a:bodyPr/>
          <a:lstStyle>
            <a:lvl1pPr>
              <a:defRPr/>
            </a:lvl1pPr>
          </a:lstStyle>
          <a:p>
            <a:r>
              <a:rPr lang="en-US" dirty="0"/>
              <a:t>AGENDA</a:t>
            </a:r>
          </a:p>
        </p:txBody>
      </p:sp>
    </p:spTree>
    <p:extLst>
      <p:ext uri="{BB962C8B-B14F-4D97-AF65-F5344CB8AC3E}">
        <p14:creationId xmlns:p14="http://schemas.microsoft.com/office/powerpoint/2010/main" val="110816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a:xfrm>
            <a:off x="533400" y="1349828"/>
            <a:ext cx="10521950" cy="4537625"/>
          </a:xfrm>
        </p:spPr>
        <p:txBody>
          <a:bodyPr/>
          <a:lstStyle>
            <a:lvl1pPr>
              <a:buClr>
                <a:schemeClr val="bg1"/>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5"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Tree>
    <p:extLst>
      <p:ext uri="{BB962C8B-B14F-4D97-AF65-F5344CB8AC3E}">
        <p14:creationId xmlns:p14="http://schemas.microsoft.com/office/powerpoint/2010/main" val="134454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5"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
        <p:nvSpPr>
          <p:cNvPr id="6" name="Picture Placeholder 3"/>
          <p:cNvSpPr>
            <a:spLocks noGrp="1"/>
          </p:cNvSpPr>
          <p:nvPr>
            <p:ph type="pic" sz="quarter" idx="11"/>
          </p:nvPr>
        </p:nvSpPr>
        <p:spPr>
          <a:xfrm>
            <a:off x="896937" y="1735138"/>
            <a:ext cx="1883664" cy="1880129"/>
          </a:xfrm>
          <a:ln w="5080">
            <a:solidFill>
              <a:schemeClr val="accent2"/>
            </a:solidFill>
            <a:miter lim="800000"/>
          </a:ln>
        </p:spPr>
        <p:txBody>
          <a:bodyPr/>
          <a:lstStyle/>
          <a:p>
            <a:endParaRPr lang="en-US" dirty="0"/>
          </a:p>
        </p:txBody>
      </p:sp>
      <p:sp>
        <p:nvSpPr>
          <p:cNvPr id="7" name="Content Placeholder 2"/>
          <p:cNvSpPr>
            <a:spLocks noGrp="1"/>
          </p:cNvSpPr>
          <p:nvPr>
            <p:ph idx="1" hasCustomPrompt="1"/>
          </p:nvPr>
        </p:nvSpPr>
        <p:spPr>
          <a:xfrm>
            <a:off x="896937" y="3314952"/>
            <a:ext cx="1881188" cy="237024"/>
          </a:xfrm>
          <a:solidFill>
            <a:schemeClr val="accent1">
              <a:alpha val="88000"/>
            </a:schemeClr>
          </a:solidFill>
          <a:ln>
            <a:noFill/>
            <a:miter lim="800000"/>
          </a:ln>
        </p:spPr>
        <p:txBody>
          <a:bodyPr>
            <a:noAutofit/>
          </a:bodyPr>
          <a:lstStyle>
            <a:lvl1pPr marL="0" indent="0" algn="ctr">
              <a:lnSpc>
                <a:spcPct val="100000"/>
              </a:lnSpc>
              <a:spcBef>
                <a:spcPts val="0"/>
              </a:spcBef>
              <a:buFontTx/>
              <a:buNone/>
              <a:defRPr sz="1050" b="0">
                <a:solidFill>
                  <a:schemeClr val="bg1"/>
                </a:solidFill>
                <a:effectLst>
                  <a:outerShdw blurRad="508000" dist="38100" dir="2700000" algn="tl" rotWithShape="0">
                    <a:prstClr val="black">
                      <a:alpha val="40000"/>
                    </a:prst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8" name="Picture Placeholder 3"/>
          <p:cNvSpPr>
            <a:spLocks noGrp="1"/>
          </p:cNvSpPr>
          <p:nvPr>
            <p:ph type="pic" sz="quarter" idx="12"/>
          </p:nvPr>
        </p:nvSpPr>
        <p:spPr>
          <a:xfrm>
            <a:off x="896937" y="3970338"/>
            <a:ext cx="1883664" cy="1880129"/>
          </a:xfrm>
          <a:ln w="5080">
            <a:solidFill>
              <a:schemeClr val="accent2"/>
            </a:solidFill>
            <a:miter lim="800000"/>
          </a:ln>
        </p:spPr>
        <p:txBody>
          <a:bodyPr/>
          <a:lstStyle>
            <a:lvl1pPr>
              <a:defRPr>
                <a:solidFill>
                  <a:schemeClr val="accent5"/>
                </a:solidFill>
              </a:defRPr>
            </a:lvl1pPr>
          </a:lstStyle>
          <a:p>
            <a:endParaRPr lang="en-US"/>
          </a:p>
        </p:txBody>
      </p:sp>
      <p:sp>
        <p:nvSpPr>
          <p:cNvPr id="10" name="Picture Placeholder 3"/>
          <p:cNvSpPr>
            <a:spLocks noGrp="1"/>
          </p:cNvSpPr>
          <p:nvPr>
            <p:ph type="pic" sz="quarter" idx="13"/>
          </p:nvPr>
        </p:nvSpPr>
        <p:spPr>
          <a:xfrm>
            <a:off x="3047470" y="1735138"/>
            <a:ext cx="1883664" cy="1880129"/>
          </a:xfrm>
          <a:ln w="5080">
            <a:solidFill>
              <a:schemeClr val="accent2"/>
            </a:solidFill>
            <a:miter lim="800000"/>
          </a:ln>
        </p:spPr>
        <p:txBody>
          <a:bodyPr/>
          <a:lstStyle/>
          <a:p>
            <a:endParaRPr lang="en-US"/>
          </a:p>
        </p:txBody>
      </p:sp>
      <p:sp>
        <p:nvSpPr>
          <p:cNvPr id="11" name="Picture Placeholder 3"/>
          <p:cNvSpPr>
            <a:spLocks noGrp="1"/>
          </p:cNvSpPr>
          <p:nvPr>
            <p:ph type="pic" sz="quarter" idx="14"/>
          </p:nvPr>
        </p:nvSpPr>
        <p:spPr>
          <a:xfrm>
            <a:off x="3047470" y="3970338"/>
            <a:ext cx="1883664" cy="1880129"/>
          </a:xfrm>
          <a:ln w="5080">
            <a:solidFill>
              <a:schemeClr val="accent2"/>
            </a:solidFill>
            <a:miter lim="800000"/>
          </a:ln>
        </p:spPr>
        <p:txBody>
          <a:bodyPr/>
          <a:lstStyle>
            <a:lvl1pPr>
              <a:defRPr>
                <a:solidFill>
                  <a:schemeClr val="accent5"/>
                </a:solidFill>
              </a:defRPr>
            </a:lvl1pPr>
          </a:lstStyle>
          <a:p>
            <a:endParaRPr lang="en-US"/>
          </a:p>
        </p:txBody>
      </p:sp>
      <p:sp>
        <p:nvSpPr>
          <p:cNvPr id="12" name="Picture Placeholder 3"/>
          <p:cNvSpPr>
            <a:spLocks noGrp="1"/>
          </p:cNvSpPr>
          <p:nvPr>
            <p:ph type="pic" sz="quarter" idx="15"/>
          </p:nvPr>
        </p:nvSpPr>
        <p:spPr>
          <a:xfrm>
            <a:off x="5198003" y="1735138"/>
            <a:ext cx="1883664" cy="1880129"/>
          </a:xfrm>
          <a:ln w="5080">
            <a:solidFill>
              <a:schemeClr val="accent2"/>
            </a:solidFill>
            <a:miter lim="800000"/>
          </a:ln>
        </p:spPr>
        <p:txBody>
          <a:bodyPr/>
          <a:lstStyle/>
          <a:p>
            <a:endParaRPr lang="en-US"/>
          </a:p>
        </p:txBody>
      </p:sp>
      <p:sp>
        <p:nvSpPr>
          <p:cNvPr id="13" name="Picture Placeholder 3"/>
          <p:cNvSpPr>
            <a:spLocks noGrp="1"/>
          </p:cNvSpPr>
          <p:nvPr>
            <p:ph type="pic" sz="quarter" idx="16"/>
          </p:nvPr>
        </p:nvSpPr>
        <p:spPr>
          <a:xfrm>
            <a:off x="5198003" y="3970338"/>
            <a:ext cx="1883664" cy="1880129"/>
          </a:xfrm>
          <a:ln w="5080">
            <a:solidFill>
              <a:schemeClr val="accent2"/>
            </a:solidFill>
            <a:miter lim="800000"/>
          </a:ln>
        </p:spPr>
        <p:txBody>
          <a:bodyPr/>
          <a:lstStyle>
            <a:lvl1pPr>
              <a:defRPr>
                <a:solidFill>
                  <a:schemeClr val="accent5"/>
                </a:solidFill>
              </a:defRPr>
            </a:lvl1pPr>
          </a:lstStyle>
          <a:p>
            <a:endParaRPr lang="en-US" dirty="0"/>
          </a:p>
        </p:txBody>
      </p:sp>
      <p:sp>
        <p:nvSpPr>
          <p:cNvPr id="14" name="Picture Placeholder 3"/>
          <p:cNvSpPr>
            <a:spLocks noGrp="1"/>
          </p:cNvSpPr>
          <p:nvPr>
            <p:ph type="pic" sz="quarter" idx="17"/>
          </p:nvPr>
        </p:nvSpPr>
        <p:spPr>
          <a:xfrm>
            <a:off x="7348536" y="1735138"/>
            <a:ext cx="1883664" cy="1880129"/>
          </a:xfrm>
          <a:ln w="5080">
            <a:solidFill>
              <a:schemeClr val="accent2"/>
            </a:solidFill>
            <a:miter lim="800000"/>
          </a:ln>
        </p:spPr>
        <p:txBody>
          <a:bodyPr/>
          <a:lstStyle/>
          <a:p>
            <a:endParaRPr lang="en-US"/>
          </a:p>
        </p:txBody>
      </p:sp>
      <p:sp>
        <p:nvSpPr>
          <p:cNvPr id="15" name="Picture Placeholder 3"/>
          <p:cNvSpPr>
            <a:spLocks noGrp="1"/>
          </p:cNvSpPr>
          <p:nvPr>
            <p:ph type="pic" sz="quarter" idx="18"/>
          </p:nvPr>
        </p:nvSpPr>
        <p:spPr>
          <a:xfrm>
            <a:off x="7348536" y="3970338"/>
            <a:ext cx="1883664" cy="1880129"/>
          </a:xfrm>
          <a:ln w="5080">
            <a:solidFill>
              <a:schemeClr val="accent2"/>
            </a:solidFill>
            <a:miter lim="800000"/>
          </a:ln>
        </p:spPr>
        <p:txBody>
          <a:bodyPr/>
          <a:lstStyle>
            <a:lvl1pPr>
              <a:defRPr>
                <a:solidFill>
                  <a:schemeClr val="accent5"/>
                </a:solidFill>
              </a:defRPr>
            </a:lvl1pPr>
          </a:lstStyle>
          <a:p>
            <a:endParaRPr lang="en-US"/>
          </a:p>
        </p:txBody>
      </p:sp>
      <p:sp>
        <p:nvSpPr>
          <p:cNvPr id="16" name="Picture Placeholder 3"/>
          <p:cNvSpPr>
            <a:spLocks noGrp="1"/>
          </p:cNvSpPr>
          <p:nvPr>
            <p:ph type="pic" sz="quarter" idx="19"/>
          </p:nvPr>
        </p:nvSpPr>
        <p:spPr>
          <a:xfrm>
            <a:off x="9487960" y="1735138"/>
            <a:ext cx="1883664" cy="1880129"/>
          </a:xfrm>
          <a:ln w="5080">
            <a:solidFill>
              <a:schemeClr val="accent2"/>
            </a:solidFill>
            <a:miter lim="800000"/>
          </a:ln>
        </p:spPr>
        <p:txBody>
          <a:bodyPr/>
          <a:lstStyle/>
          <a:p>
            <a:endParaRPr lang="en-US"/>
          </a:p>
        </p:txBody>
      </p:sp>
      <p:sp>
        <p:nvSpPr>
          <p:cNvPr id="17" name="Picture Placeholder 3"/>
          <p:cNvSpPr>
            <a:spLocks noGrp="1"/>
          </p:cNvSpPr>
          <p:nvPr>
            <p:ph type="pic" sz="quarter" idx="20"/>
          </p:nvPr>
        </p:nvSpPr>
        <p:spPr>
          <a:xfrm>
            <a:off x="9487960" y="3970338"/>
            <a:ext cx="1883664" cy="1880129"/>
          </a:xfrm>
          <a:ln w="5080">
            <a:solidFill>
              <a:schemeClr val="accent2"/>
            </a:solidFill>
            <a:miter lim="800000"/>
          </a:ln>
        </p:spPr>
        <p:txBody>
          <a:bodyPr/>
          <a:lstStyle>
            <a:lvl1pPr>
              <a:defRPr>
                <a:solidFill>
                  <a:schemeClr val="accent5"/>
                </a:solidFill>
              </a:defRPr>
            </a:lvl1pPr>
          </a:lstStyle>
          <a:p>
            <a:endParaRPr lang="en-US"/>
          </a:p>
        </p:txBody>
      </p:sp>
      <p:sp>
        <p:nvSpPr>
          <p:cNvPr id="18" name="Content Placeholder 2"/>
          <p:cNvSpPr>
            <a:spLocks noGrp="1"/>
          </p:cNvSpPr>
          <p:nvPr>
            <p:ph idx="21" hasCustomPrompt="1"/>
          </p:nvPr>
        </p:nvSpPr>
        <p:spPr>
          <a:xfrm>
            <a:off x="3047470" y="3314952"/>
            <a:ext cx="1880130"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38100" dir="2700000" algn="tl" rotWithShape="0">
                    <a:prstClr val="black">
                      <a:alpha val="40000"/>
                    </a:prst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19" name="Content Placeholder 2"/>
          <p:cNvSpPr>
            <a:spLocks noGrp="1"/>
          </p:cNvSpPr>
          <p:nvPr>
            <p:ph idx="22" hasCustomPrompt="1"/>
          </p:nvPr>
        </p:nvSpPr>
        <p:spPr>
          <a:xfrm>
            <a:off x="5198003" y="3314952"/>
            <a:ext cx="1879072"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38100" dir="2700000" algn="tl" rotWithShape="0">
                    <a:prstClr val="black">
                      <a:alpha val="40000"/>
                    </a:prst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1" name="Content Placeholder 2"/>
          <p:cNvSpPr>
            <a:spLocks noGrp="1"/>
          </p:cNvSpPr>
          <p:nvPr>
            <p:ph idx="23" hasCustomPrompt="1"/>
          </p:nvPr>
        </p:nvSpPr>
        <p:spPr>
          <a:xfrm>
            <a:off x="7348535" y="3314952"/>
            <a:ext cx="1881189"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38100" dir="2700000" algn="tl" rotWithShape="0">
                    <a:prstClr val="black">
                      <a:alpha val="40000"/>
                    </a:prst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2" name="Content Placeholder 2"/>
          <p:cNvSpPr>
            <a:spLocks noGrp="1"/>
          </p:cNvSpPr>
          <p:nvPr>
            <p:ph idx="24" hasCustomPrompt="1"/>
          </p:nvPr>
        </p:nvSpPr>
        <p:spPr>
          <a:xfrm>
            <a:off x="9487961" y="3314952"/>
            <a:ext cx="1880128"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38100" dir="2700000" algn="tl" rotWithShape="0">
                    <a:prstClr val="black">
                      <a:alpha val="40000"/>
                    </a:prst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3" name="Content Placeholder 2"/>
          <p:cNvSpPr>
            <a:spLocks noGrp="1"/>
          </p:cNvSpPr>
          <p:nvPr>
            <p:ph idx="25" hasCustomPrompt="1"/>
          </p:nvPr>
        </p:nvSpPr>
        <p:spPr>
          <a:xfrm>
            <a:off x="896937" y="5557409"/>
            <a:ext cx="1881188"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50800" dir="5400000" algn="ctr" rotWithShape="0">
                    <a:srgbClr val="000000">
                      <a:alpha val="40000"/>
                    </a:srgb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4" name="Content Placeholder 2"/>
          <p:cNvSpPr>
            <a:spLocks noGrp="1"/>
          </p:cNvSpPr>
          <p:nvPr>
            <p:ph idx="26" hasCustomPrompt="1"/>
          </p:nvPr>
        </p:nvSpPr>
        <p:spPr>
          <a:xfrm>
            <a:off x="3047470" y="5557409"/>
            <a:ext cx="1883664"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50800" dir="5400000" algn="ctr" rotWithShape="0">
                    <a:srgbClr val="000000">
                      <a:alpha val="40000"/>
                    </a:srgb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5" name="Content Placeholder 2"/>
          <p:cNvSpPr>
            <a:spLocks noGrp="1"/>
          </p:cNvSpPr>
          <p:nvPr>
            <p:ph idx="27" hasCustomPrompt="1"/>
          </p:nvPr>
        </p:nvSpPr>
        <p:spPr>
          <a:xfrm>
            <a:off x="5200650" y="5557409"/>
            <a:ext cx="1878806"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50800" dir="5400000" algn="ctr" rotWithShape="0">
                    <a:srgbClr val="000000">
                      <a:alpha val="40000"/>
                    </a:srgb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6" name="Content Placeholder 2"/>
          <p:cNvSpPr>
            <a:spLocks noGrp="1"/>
          </p:cNvSpPr>
          <p:nvPr>
            <p:ph idx="28" hasCustomPrompt="1"/>
          </p:nvPr>
        </p:nvSpPr>
        <p:spPr>
          <a:xfrm>
            <a:off x="7346950" y="5557409"/>
            <a:ext cx="1882775"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50800" dir="5400000" algn="ctr" rotWithShape="0">
                    <a:srgbClr val="000000">
                      <a:alpha val="40000"/>
                    </a:srgb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
        <p:nvSpPr>
          <p:cNvPr id="27" name="Content Placeholder 2"/>
          <p:cNvSpPr>
            <a:spLocks noGrp="1"/>
          </p:cNvSpPr>
          <p:nvPr>
            <p:ph idx="29" hasCustomPrompt="1"/>
          </p:nvPr>
        </p:nvSpPr>
        <p:spPr>
          <a:xfrm>
            <a:off x="9486900" y="5557409"/>
            <a:ext cx="1882775" cy="237024"/>
          </a:xfrm>
          <a:solidFill>
            <a:schemeClr val="accent1">
              <a:alpha val="88000"/>
            </a:schemeClr>
          </a:solidFill>
          <a:ln>
            <a:noFill/>
            <a:miter lim="800000"/>
          </a:ln>
        </p:spPr>
        <p:txBody>
          <a:bodyPr>
            <a:noAutofit/>
          </a:bodyPr>
          <a:lstStyle>
            <a:lvl1pPr marL="0" indent="0" algn="ctr" rtl="0">
              <a:lnSpc>
                <a:spcPct val="100000"/>
              </a:lnSpc>
              <a:spcBef>
                <a:spcPts val="0"/>
              </a:spcBef>
              <a:buFontTx/>
              <a:buNone/>
              <a:defRPr sz="1050" b="0">
                <a:solidFill>
                  <a:schemeClr val="bg1"/>
                </a:solidFill>
                <a:effectLst>
                  <a:outerShdw blurRad="508000" dist="50800" dir="5400000" algn="ctr" rotWithShape="0">
                    <a:srgbClr val="000000">
                      <a:alpha val="40000"/>
                    </a:srgbClr>
                  </a:outerShdw>
                </a:effectLst>
              </a:defRPr>
            </a:lvl1pPr>
            <a:lvl2pPr marL="800100" indent="-342900">
              <a:lnSpc>
                <a:spcPct val="180000"/>
              </a:lnSpc>
              <a:buFont typeface="+mj-lt"/>
              <a:buAutoNum type="alphaLcParenR"/>
              <a:defRPr sz="1800" b="0">
                <a:solidFill>
                  <a:schemeClr val="bg1"/>
                </a:solidFill>
              </a:defRPr>
            </a:lvl2pPr>
            <a:lvl3pPr marL="1314450" indent="-400050">
              <a:lnSpc>
                <a:spcPct val="180000"/>
              </a:lnSpc>
              <a:buFont typeface="+mj-lt"/>
              <a:buAutoNum type="romanLcPeriod"/>
              <a:defRPr sz="1600" b="0">
                <a:solidFill>
                  <a:schemeClr val="bg1"/>
                </a:solidFill>
              </a:defRPr>
            </a:lvl3pPr>
            <a:lvl4pPr>
              <a:lnSpc>
                <a:spcPct val="180000"/>
              </a:lnSpc>
              <a:defRPr sz="1400" b="0">
                <a:solidFill>
                  <a:schemeClr val="bg1"/>
                </a:solidFill>
              </a:defRPr>
            </a:lvl4pPr>
            <a:lvl5pPr>
              <a:lnSpc>
                <a:spcPct val="180000"/>
              </a:lnSpc>
              <a:defRPr sz="1400" b="0">
                <a:solidFill>
                  <a:schemeClr val="bg1"/>
                </a:solidFill>
              </a:defRPr>
            </a:lvl5pPr>
          </a:lstStyle>
          <a:p>
            <a:pPr lvl="0"/>
            <a:r>
              <a:rPr lang="en-US" dirty="0"/>
              <a:t>Text Label Goes Here</a:t>
            </a:r>
          </a:p>
        </p:txBody>
      </p:sp>
    </p:spTree>
    <p:extLst>
      <p:ext uri="{BB962C8B-B14F-4D97-AF65-F5344CB8AC3E}">
        <p14:creationId xmlns:p14="http://schemas.microsoft.com/office/powerpoint/2010/main" val="1213783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1_Title and Content">
    <p:bg>
      <p:bgPr>
        <a:solidFill>
          <a:schemeClr val="bg1"/>
        </a:solidFill>
        <a:effectLst/>
      </p:bgPr>
    </p:bg>
    <p:spTree>
      <p:nvGrpSpPr>
        <p:cNvPr id="1" name=""/>
        <p:cNvGrpSpPr/>
        <p:nvPr/>
      </p:nvGrpSpPr>
      <p:grpSpPr>
        <a:xfrm>
          <a:off x="0" y="0"/>
          <a:ext cx="0" cy="0"/>
          <a:chOff x="0" y="0"/>
          <a:chExt cx="0" cy="0"/>
        </a:xfrm>
      </p:grpSpPr>
      <p:sp>
        <p:nvSpPr>
          <p:cNvPr id="4" name="Rounded Rectangle 3"/>
          <p:cNvSpPr/>
          <p:nvPr userDrawn="1"/>
        </p:nvSpPr>
        <p:spPr>
          <a:xfrm>
            <a:off x="495300" y="1638300"/>
            <a:ext cx="11049000" cy="4838700"/>
          </a:xfrm>
          <a:prstGeom prst="roundRect">
            <a:avLst>
              <a:gd name="adj" fmla="val 39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9"/>
          <p:cNvSpPr>
            <a:spLocks noGrp="1"/>
          </p:cNvSpPr>
          <p:nvPr>
            <p:ph type="body" sz="quarter" idx="11"/>
          </p:nvPr>
        </p:nvSpPr>
        <p:spPr>
          <a:xfrm>
            <a:off x="1308678" y="2990850"/>
            <a:ext cx="9409545" cy="3296653"/>
          </a:xfrm>
          <a:noFill/>
        </p:spPr>
        <p:txBody>
          <a:bodyPr/>
          <a:lstStyle>
            <a:lvl1pPr marL="0" indent="0">
              <a:spcBef>
                <a:spcPts val="1200"/>
              </a:spcBef>
              <a:buClr>
                <a:schemeClr val="accent1"/>
              </a:buClr>
              <a:buFontTx/>
              <a:buNone/>
              <a:defRPr/>
            </a:lvl1pPr>
            <a:lvl2pPr marL="457200" indent="0">
              <a:spcBef>
                <a:spcPts val="1200"/>
              </a:spcBef>
              <a:buClr>
                <a:schemeClr val="accent1"/>
              </a:buClr>
              <a:buFontTx/>
              <a:buNone/>
              <a:defRPr/>
            </a:lvl2pPr>
            <a:lvl3pPr marL="914400" indent="0">
              <a:spcBef>
                <a:spcPts val="1200"/>
              </a:spcBef>
              <a:buClr>
                <a:schemeClr val="accent1"/>
              </a:buClr>
              <a:buFontTx/>
              <a:buNone/>
              <a:defRPr/>
            </a:lvl3pPr>
            <a:lvl4pPr marL="1371600" indent="0">
              <a:spcBef>
                <a:spcPts val="1200"/>
              </a:spcBef>
              <a:buClr>
                <a:schemeClr val="accent1"/>
              </a:buClr>
              <a:buFontTx/>
              <a:buNone/>
              <a:defRPr/>
            </a:lvl4pPr>
            <a:lvl5pPr marL="1828800" indent="0">
              <a:spcBef>
                <a:spcPts val="1200"/>
              </a:spcBef>
              <a:buClr>
                <a:schemeClr val="accent1"/>
              </a:buClr>
              <a:buFontTx/>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hasCustomPrompt="1"/>
          </p:nvPr>
        </p:nvSpPr>
        <p:spPr>
          <a:xfrm>
            <a:off x="854964" y="2368696"/>
            <a:ext cx="10384536" cy="412604"/>
          </a:xfrm>
        </p:spPr>
        <p:txBody>
          <a:bodyPr>
            <a:normAutofit/>
          </a:bodyPr>
          <a:lstStyle>
            <a:lvl1pPr marL="0" indent="0" algn="ctr">
              <a:buNone/>
              <a:defRPr sz="1700" baseline="0"/>
            </a:lvl1pPr>
          </a:lstStyle>
          <a:p>
            <a:pPr lvl="0"/>
            <a:r>
              <a:rPr lang="en-US" dirty="0"/>
              <a:t>Your sub-headline goes here</a:t>
            </a:r>
          </a:p>
        </p:txBody>
      </p:sp>
      <p:sp>
        <p:nvSpPr>
          <p:cNvPr id="36" name="Title 35"/>
          <p:cNvSpPr>
            <a:spLocks noGrp="1"/>
          </p:cNvSpPr>
          <p:nvPr>
            <p:ph type="title"/>
          </p:nvPr>
        </p:nvSpPr>
        <p:spPr>
          <a:xfrm>
            <a:off x="840740" y="1893126"/>
            <a:ext cx="10379710" cy="621474"/>
          </a:xfrm>
        </p:spPr>
        <p:txBody>
          <a:bodyPr/>
          <a:lstStyle>
            <a:lvl1pPr algn="ctr">
              <a:defRPr/>
            </a:lvl1pPr>
          </a:lstStyle>
          <a:p>
            <a:r>
              <a:rPr lang="en-US" dirty="0"/>
              <a:t>Click to edit Master title style</a:t>
            </a:r>
          </a:p>
        </p:txBody>
      </p:sp>
      <p:sp>
        <p:nvSpPr>
          <p:cNvPr id="5" name="Rectangle 4"/>
          <p:cNvSpPr/>
          <p:nvPr userDrawn="1"/>
        </p:nvSpPr>
        <p:spPr>
          <a:xfrm>
            <a:off x="0" y="3962400"/>
            <a:ext cx="1219200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8123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2856" y="1358000"/>
            <a:ext cx="5339987" cy="4484000"/>
          </a:xfrm>
          <a:prstGeom prst="rect">
            <a:avLst/>
          </a:prstGeom>
        </p:spPr>
        <p:txBody>
          <a:bodyPr>
            <a:noAutofit/>
          </a:bodyPr>
          <a:lstStyle>
            <a:lvl1pPr marL="342900" indent="-342900">
              <a:lnSpc>
                <a:spcPct val="120000"/>
              </a:lnSpc>
              <a:buClr>
                <a:schemeClr val="bg1"/>
              </a:buClr>
              <a:buFont typeface="Webdings" panose="05030102010509060703" pitchFamily="18" charset="2"/>
              <a:buChar char=""/>
              <a:defRPr sz="1800">
                <a:solidFill>
                  <a:schemeClr val="bg2">
                    <a:lumMod val="50000"/>
                  </a:schemeClr>
                </a:solidFill>
                <a:latin typeface="+mn-lt"/>
                <a:cs typeface="Arial" panose="020B0604020202020204" pitchFamily="34" charset="0"/>
              </a:defRPr>
            </a:lvl1pPr>
            <a:lvl2pPr marL="742950" indent="-285750">
              <a:lnSpc>
                <a:spcPct val="120000"/>
              </a:lnSpc>
              <a:buClr>
                <a:schemeClr val="bg1"/>
              </a:buClr>
              <a:buFont typeface="Webdings" panose="05030102010509060703" pitchFamily="18" charset="2"/>
              <a:buChar char=""/>
              <a:defRPr sz="1600">
                <a:solidFill>
                  <a:schemeClr val="bg2">
                    <a:lumMod val="50000"/>
                  </a:schemeClr>
                </a:solidFill>
                <a:latin typeface="+mn-lt"/>
                <a:cs typeface="Arial" panose="020B0604020202020204" pitchFamily="34" charset="0"/>
              </a:defRPr>
            </a:lvl2pPr>
            <a:lvl3pPr marL="1143000" indent="-228600">
              <a:lnSpc>
                <a:spcPct val="120000"/>
              </a:lnSpc>
              <a:buClr>
                <a:schemeClr val="bg1"/>
              </a:buClr>
              <a:buFont typeface="Webdings" panose="05030102010509060703" pitchFamily="18" charset="2"/>
              <a:buChar char=""/>
              <a:defRPr sz="1400">
                <a:solidFill>
                  <a:schemeClr val="bg2">
                    <a:lumMod val="50000"/>
                  </a:schemeClr>
                </a:solidFill>
                <a:latin typeface="+mn-lt"/>
                <a:cs typeface="Arial" panose="020B0604020202020204" pitchFamily="34" charset="0"/>
              </a:defRPr>
            </a:lvl3pPr>
            <a:lvl4pPr marL="1600200" indent="-228600">
              <a:lnSpc>
                <a:spcPct val="120000"/>
              </a:lnSpc>
              <a:buClr>
                <a:schemeClr val="bg1"/>
              </a:buClr>
              <a:buFont typeface="Webdings" panose="05030102010509060703" pitchFamily="18" charset="2"/>
              <a:buChar char=""/>
              <a:defRPr sz="1200">
                <a:solidFill>
                  <a:schemeClr val="bg2">
                    <a:lumMod val="50000"/>
                  </a:schemeClr>
                </a:solidFill>
                <a:latin typeface="+mn-lt"/>
                <a:cs typeface="Arial" panose="020B0604020202020204" pitchFamily="34" charset="0"/>
              </a:defRPr>
            </a:lvl4pPr>
            <a:lvl5pPr marL="2057400" indent="-228600">
              <a:lnSpc>
                <a:spcPct val="120000"/>
              </a:lnSpc>
              <a:buClr>
                <a:schemeClr val="bg1"/>
              </a:buClr>
              <a:buFont typeface="Webdings" panose="05030102010509060703" pitchFamily="18" charset="2"/>
              <a:buChar char=""/>
              <a:defRPr sz="1200">
                <a:solidFill>
                  <a:schemeClr val="bg2">
                    <a:lumMod val="50000"/>
                  </a:schemeClr>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5981700" y="4219241"/>
            <a:ext cx="5334000" cy="1491080"/>
          </a:xfrm>
          <a:solidFill>
            <a:schemeClr val="accent5"/>
          </a:solidFill>
        </p:spPr>
        <p:txBody>
          <a:bodyPr lIns="182880" tIns="182880" rIns="182880" bIns="182880"/>
          <a:lstStyle>
            <a:lvl1pPr marL="0" indent="0">
              <a:buFontTx/>
              <a:buNone/>
              <a:defRPr>
                <a:solidFill>
                  <a:schemeClr val="bg2"/>
                </a:solidFill>
              </a:defRPr>
            </a:lvl1pPr>
            <a:lvl2pPr marL="457200" indent="0">
              <a:buFontTx/>
              <a:buNone/>
              <a:defRPr>
                <a:solidFill>
                  <a:schemeClr val="bg2"/>
                </a:solidFill>
              </a:defRPr>
            </a:lvl2pPr>
            <a:lvl3pPr marL="914400" indent="0">
              <a:buFontTx/>
              <a:buNone/>
              <a:defRPr>
                <a:solidFill>
                  <a:schemeClr val="bg2"/>
                </a:solidFill>
              </a:defRPr>
            </a:lvl3pPr>
            <a:lvl4pPr marL="1371600" indent="0">
              <a:buFontTx/>
              <a:buNone/>
              <a:defRPr>
                <a:solidFill>
                  <a:schemeClr val="bg2"/>
                </a:solidFill>
              </a:defRPr>
            </a:lvl4pPr>
            <a:lvl5pPr marL="1828800" indent="0">
              <a:buFontTx/>
              <a:buNone/>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4"/>
          </p:nvPr>
        </p:nvSpPr>
        <p:spPr>
          <a:xfrm>
            <a:off x="5651500" y="1358000"/>
            <a:ext cx="5651500" cy="2732737"/>
          </a:xfrm>
          <a:prstGeom prst="rect">
            <a:avLst/>
          </a:prstGeom>
        </p:spPr>
        <p:txBody>
          <a:bodyPr>
            <a:noAutofit/>
          </a:bodyPr>
          <a:lstStyle>
            <a:lvl1pPr marL="342900" indent="-342900" rtl="0">
              <a:lnSpc>
                <a:spcPct val="120000"/>
              </a:lnSpc>
              <a:buClr>
                <a:schemeClr val="bg1"/>
              </a:buClr>
              <a:buFont typeface="Webdings" panose="05030102010509060703" pitchFamily="18" charset="2"/>
              <a:buChar char=""/>
              <a:defRPr sz="1800">
                <a:solidFill>
                  <a:schemeClr val="bg2">
                    <a:lumMod val="50000"/>
                  </a:schemeClr>
                </a:solidFill>
                <a:latin typeface="+mn-lt"/>
                <a:cs typeface="Arial" panose="020B0604020202020204" pitchFamily="34" charset="0"/>
              </a:defRPr>
            </a:lvl1pPr>
            <a:lvl2pPr marL="742950" indent="-285750" rtl="0">
              <a:lnSpc>
                <a:spcPct val="120000"/>
              </a:lnSpc>
              <a:buClr>
                <a:schemeClr val="bg1"/>
              </a:buClr>
              <a:buFont typeface="Webdings" panose="05030102010509060703" pitchFamily="18" charset="2"/>
              <a:buChar char=""/>
              <a:defRPr sz="1600">
                <a:solidFill>
                  <a:schemeClr val="bg2">
                    <a:lumMod val="50000"/>
                  </a:schemeClr>
                </a:solidFill>
                <a:latin typeface="+mn-lt"/>
                <a:cs typeface="Arial" panose="020B0604020202020204" pitchFamily="34" charset="0"/>
              </a:defRPr>
            </a:lvl2pPr>
            <a:lvl3pPr marL="1143000" indent="-228600" rtl="0">
              <a:lnSpc>
                <a:spcPct val="120000"/>
              </a:lnSpc>
              <a:buClr>
                <a:schemeClr val="bg1"/>
              </a:buClr>
              <a:buFont typeface="Webdings" panose="05030102010509060703" pitchFamily="18" charset="2"/>
              <a:buChar char=""/>
              <a:defRPr sz="1400">
                <a:solidFill>
                  <a:schemeClr val="bg2">
                    <a:lumMod val="50000"/>
                  </a:schemeClr>
                </a:solidFill>
                <a:latin typeface="+mn-lt"/>
                <a:cs typeface="Arial" panose="020B0604020202020204" pitchFamily="34" charset="0"/>
              </a:defRPr>
            </a:lvl3pPr>
            <a:lvl4pPr marL="1600200" indent="-228600" rtl="0">
              <a:lnSpc>
                <a:spcPct val="120000"/>
              </a:lnSpc>
              <a:buClr>
                <a:schemeClr val="bg1"/>
              </a:buClr>
              <a:buFont typeface="Webdings" panose="05030102010509060703" pitchFamily="18" charset="2"/>
              <a:buChar char=""/>
              <a:defRPr sz="1200">
                <a:solidFill>
                  <a:schemeClr val="bg2">
                    <a:lumMod val="50000"/>
                  </a:schemeClr>
                </a:solidFill>
                <a:latin typeface="+mn-lt"/>
                <a:cs typeface="Arial" panose="020B0604020202020204" pitchFamily="34" charset="0"/>
              </a:defRPr>
            </a:lvl4pPr>
            <a:lvl5pPr marL="2057400" indent="-228600" rtl="0">
              <a:lnSpc>
                <a:spcPct val="120000"/>
              </a:lnSpc>
              <a:buClr>
                <a:schemeClr val="bg1"/>
              </a:buClr>
              <a:buFont typeface="Webdings" panose="05030102010509060703" pitchFamily="18" charset="2"/>
              <a:buChar char=""/>
              <a:defRPr sz="1200">
                <a:solidFill>
                  <a:schemeClr val="bg2">
                    <a:lumMod val="50000"/>
                  </a:schemeClr>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8"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Tree>
    <p:extLst>
      <p:ext uri="{BB962C8B-B14F-4D97-AF65-F5344CB8AC3E}">
        <p14:creationId xmlns:p14="http://schemas.microsoft.com/office/powerpoint/2010/main" val="863499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4_Title and Content">
    <p:bg>
      <p:bgPr>
        <a:solidFill>
          <a:schemeClr val="bg1"/>
        </a:solidFill>
        <a:effectLst/>
      </p:bgPr>
    </p:bg>
    <p:spTree>
      <p:nvGrpSpPr>
        <p:cNvPr id="1" name=""/>
        <p:cNvGrpSpPr/>
        <p:nvPr/>
      </p:nvGrpSpPr>
      <p:grpSpPr>
        <a:xfrm>
          <a:off x="0" y="0"/>
          <a:ext cx="0" cy="0"/>
          <a:chOff x="0" y="0"/>
          <a:chExt cx="0" cy="0"/>
        </a:xfrm>
      </p:grpSpPr>
      <p:sp>
        <p:nvSpPr>
          <p:cNvPr id="13" name="Content Placeholder 12"/>
          <p:cNvSpPr>
            <a:spLocks noGrp="1"/>
          </p:cNvSpPr>
          <p:nvPr>
            <p:ph sz="quarter" idx="13"/>
          </p:nvPr>
        </p:nvSpPr>
        <p:spPr>
          <a:xfrm>
            <a:off x="5862638" y="0"/>
            <a:ext cx="6329362" cy="685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5848350" y="0"/>
            <a:ext cx="6343650"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8"/>
          <p:cNvSpPr>
            <a:spLocks noGrp="1"/>
          </p:cNvSpPr>
          <p:nvPr>
            <p:ph type="body" sz="quarter" idx="10" hasCustomPrompt="1"/>
          </p:nvPr>
        </p:nvSpPr>
        <p:spPr>
          <a:xfrm>
            <a:off x="721614" y="882796"/>
            <a:ext cx="4942586" cy="378205"/>
          </a:xfrm>
        </p:spPr>
        <p:txBody>
          <a:bodyPr>
            <a:normAutofit/>
          </a:bodyPr>
          <a:lstStyle>
            <a:lvl1pPr marL="0" indent="0">
              <a:buNone/>
              <a:defRPr sz="1700" baseline="0"/>
            </a:lvl1pPr>
          </a:lstStyle>
          <a:p>
            <a:pPr lvl="0"/>
            <a:r>
              <a:rPr lang="en-US" dirty="0"/>
              <a:t>Your sub-headline goes here</a:t>
            </a:r>
          </a:p>
        </p:txBody>
      </p:sp>
      <p:sp>
        <p:nvSpPr>
          <p:cNvPr id="8" name="Content Placeholder 2"/>
          <p:cNvSpPr>
            <a:spLocks noGrp="1"/>
          </p:cNvSpPr>
          <p:nvPr>
            <p:ph idx="11"/>
          </p:nvPr>
        </p:nvSpPr>
        <p:spPr>
          <a:xfrm>
            <a:off x="5898246" y="1358000"/>
            <a:ext cx="5339987" cy="4484000"/>
          </a:xfrm>
          <a:prstGeom prst="rect">
            <a:avLst/>
          </a:prstGeom>
        </p:spPr>
        <p:txBody>
          <a:bodyPr>
            <a:noAutofit/>
          </a:bodyPr>
          <a:lstStyle>
            <a:lvl1pPr marL="342900" indent="-342900">
              <a:lnSpc>
                <a:spcPct val="120000"/>
              </a:lnSpc>
              <a:buClr>
                <a:schemeClr val="bg1"/>
              </a:buClr>
              <a:buFont typeface="Webdings" panose="05030102010509060703" pitchFamily="18" charset="2"/>
              <a:buChar char=""/>
              <a:defRPr sz="1800">
                <a:solidFill>
                  <a:schemeClr val="bg1"/>
                </a:solidFill>
                <a:latin typeface="+mn-lt"/>
                <a:cs typeface="Arial" panose="020B0604020202020204" pitchFamily="34" charset="0"/>
              </a:defRPr>
            </a:lvl1pPr>
            <a:lvl2pPr marL="742950" indent="-285750">
              <a:lnSpc>
                <a:spcPct val="120000"/>
              </a:lnSpc>
              <a:buClr>
                <a:schemeClr val="bg1"/>
              </a:buClr>
              <a:buFont typeface="Webdings" panose="05030102010509060703" pitchFamily="18" charset="2"/>
              <a:buChar char=""/>
              <a:defRPr sz="1600">
                <a:solidFill>
                  <a:schemeClr val="bg1"/>
                </a:solidFill>
                <a:latin typeface="+mn-lt"/>
                <a:cs typeface="Arial" panose="020B0604020202020204" pitchFamily="34" charset="0"/>
              </a:defRPr>
            </a:lvl2pPr>
            <a:lvl3pPr marL="1143000" indent="-228600">
              <a:lnSpc>
                <a:spcPct val="120000"/>
              </a:lnSpc>
              <a:buClr>
                <a:schemeClr val="bg1"/>
              </a:buClr>
              <a:buFont typeface="Webdings" panose="05030102010509060703" pitchFamily="18" charset="2"/>
              <a:buChar char=""/>
              <a:defRPr sz="1400">
                <a:solidFill>
                  <a:schemeClr val="bg1"/>
                </a:solidFill>
                <a:latin typeface="+mn-lt"/>
                <a:cs typeface="Arial" panose="020B0604020202020204" pitchFamily="34" charset="0"/>
              </a:defRPr>
            </a:lvl3pPr>
            <a:lvl4pPr marL="1600200" indent="-228600">
              <a:lnSpc>
                <a:spcPct val="120000"/>
              </a:lnSpc>
              <a:buClr>
                <a:schemeClr val="bg1"/>
              </a:buClr>
              <a:buFont typeface="Webdings" panose="05030102010509060703" pitchFamily="18" charset="2"/>
              <a:buChar char=""/>
              <a:defRPr sz="1200">
                <a:solidFill>
                  <a:schemeClr val="bg1"/>
                </a:solidFill>
                <a:latin typeface="+mn-lt"/>
                <a:cs typeface="Arial" panose="020B0604020202020204" pitchFamily="34" charset="0"/>
              </a:defRPr>
            </a:lvl4pPr>
            <a:lvl5pPr marL="2057400" indent="-228600">
              <a:lnSpc>
                <a:spcPct val="120000"/>
              </a:lnSpc>
              <a:buClr>
                <a:schemeClr val="bg1"/>
              </a:buClr>
              <a:buFont typeface="Webdings" panose="05030102010509060703" pitchFamily="18" charset="2"/>
              <a:buChar char=""/>
              <a:defRPr sz="1200">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6180804" y="882796"/>
            <a:ext cx="4942586" cy="378205"/>
          </a:xfrm>
        </p:spPr>
        <p:txBody>
          <a:bodyPr>
            <a:normAutofit/>
          </a:bodyPr>
          <a:lstStyle>
            <a:lvl1pPr marL="0" indent="0">
              <a:buNone/>
              <a:defRPr sz="1700" baseline="0">
                <a:solidFill>
                  <a:schemeClr val="bg1"/>
                </a:solidFill>
              </a:defRPr>
            </a:lvl1pPr>
          </a:lstStyle>
          <a:p>
            <a:pPr lvl="0"/>
            <a:r>
              <a:rPr lang="en-US" dirty="0"/>
              <a:t>Your sub-headline goes here</a:t>
            </a:r>
          </a:p>
        </p:txBody>
      </p:sp>
      <p:sp>
        <p:nvSpPr>
          <p:cNvPr id="34" name="Picture Placeholder 6"/>
          <p:cNvSpPr>
            <a:spLocks noGrp="1"/>
          </p:cNvSpPr>
          <p:nvPr>
            <p:ph type="pic" sz="quarter" idx="15" hasCustomPrompt="1"/>
          </p:nvPr>
        </p:nvSpPr>
        <p:spPr>
          <a:xfrm>
            <a:off x="855889" y="1510375"/>
            <a:ext cx="464912" cy="493712"/>
          </a:xfrm>
          <a:noFill/>
        </p:spPr>
        <p:txBody>
          <a:bodyPr/>
          <a:lstStyle>
            <a:lvl1pPr rtl="0">
              <a:defRPr/>
            </a:lvl1pPr>
          </a:lstStyle>
          <a:p>
            <a:r>
              <a:rPr lang="en-US" dirty="0"/>
              <a:t>a</a:t>
            </a:r>
          </a:p>
        </p:txBody>
      </p:sp>
      <p:sp>
        <p:nvSpPr>
          <p:cNvPr id="35" name="Picture Placeholder 6"/>
          <p:cNvSpPr>
            <a:spLocks noGrp="1"/>
          </p:cNvSpPr>
          <p:nvPr>
            <p:ph type="pic" sz="quarter" idx="16" hasCustomPrompt="1"/>
          </p:nvPr>
        </p:nvSpPr>
        <p:spPr>
          <a:xfrm>
            <a:off x="855889" y="2601460"/>
            <a:ext cx="464912" cy="493712"/>
          </a:xfrm>
          <a:noFill/>
        </p:spPr>
        <p:txBody>
          <a:bodyPr/>
          <a:lstStyle>
            <a:lvl1pPr rtl="0">
              <a:defRPr/>
            </a:lvl1pPr>
          </a:lstStyle>
          <a:p>
            <a:r>
              <a:rPr lang="en-US" dirty="0"/>
              <a:t>1</a:t>
            </a:r>
          </a:p>
        </p:txBody>
      </p:sp>
      <p:sp>
        <p:nvSpPr>
          <p:cNvPr id="36" name="Picture Placeholder 6"/>
          <p:cNvSpPr>
            <a:spLocks noGrp="1"/>
          </p:cNvSpPr>
          <p:nvPr>
            <p:ph type="pic" sz="quarter" idx="17" hasCustomPrompt="1"/>
          </p:nvPr>
        </p:nvSpPr>
        <p:spPr>
          <a:xfrm>
            <a:off x="845841" y="3739156"/>
            <a:ext cx="464912" cy="493712"/>
          </a:xfrm>
          <a:noFill/>
        </p:spPr>
        <p:txBody>
          <a:bodyPr/>
          <a:lstStyle>
            <a:lvl1pPr rtl="0">
              <a:defRPr/>
            </a:lvl1pPr>
          </a:lstStyle>
          <a:p>
            <a:r>
              <a:rPr lang="en-US" dirty="0"/>
              <a:t>2</a:t>
            </a:r>
          </a:p>
        </p:txBody>
      </p:sp>
      <p:sp>
        <p:nvSpPr>
          <p:cNvPr id="37" name="Picture Placeholder 6"/>
          <p:cNvSpPr>
            <a:spLocks noGrp="1"/>
          </p:cNvSpPr>
          <p:nvPr>
            <p:ph type="pic" sz="quarter" idx="18" hasCustomPrompt="1"/>
          </p:nvPr>
        </p:nvSpPr>
        <p:spPr>
          <a:xfrm>
            <a:off x="855889" y="4836660"/>
            <a:ext cx="464912" cy="493712"/>
          </a:xfrm>
          <a:noFill/>
        </p:spPr>
        <p:txBody>
          <a:bodyPr/>
          <a:lstStyle>
            <a:lvl1pPr rtl="0">
              <a:defRPr/>
            </a:lvl1pPr>
          </a:lstStyle>
          <a:p>
            <a:r>
              <a:rPr lang="en-US" dirty="0"/>
              <a:t>3</a:t>
            </a:r>
          </a:p>
        </p:txBody>
      </p:sp>
      <p:sp>
        <p:nvSpPr>
          <p:cNvPr id="38" name="Text Placeholder 25"/>
          <p:cNvSpPr>
            <a:spLocks noGrp="1"/>
          </p:cNvSpPr>
          <p:nvPr>
            <p:ph type="body" sz="quarter" idx="19" hasCustomPrompt="1"/>
          </p:nvPr>
        </p:nvSpPr>
        <p:spPr>
          <a:xfrm>
            <a:off x="1316334" y="1414233"/>
            <a:ext cx="4349680" cy="914400"/>
          </a:xfrm>
        </p:spPr>
        <p:txBody>
          <a:bodyPr/>
          <a:lstStyle>
            <a:lvl1pPr algn="l" rtl="0">
              <a:lnSpc>
                <a:spcPct val="100000"/>
              </a:lnSpc>
              <a:spcBef>
                <a:spcPts val="0"/>
              </a:spcBef>
              <a:buClr>
                <a:schemeClr val="bg1"/>
              </a:buClr>
              <a:defRPr sz="1800" b="1"/>
            </a:lvl1pPr>
            <a:lvl2pPr marL="177800" indent="-177800" algn="l" rtl="0">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39" name="Text Placeholder 25"/>
          <p:cNvSpPr>
            <a:spLocks noGrp="1"/>
          </p:cNvSpPr>
          <p:nvPr>
            <p:ph type="body" sz="quarter" idx="20" hasCustomPrompt="1"/>
          </p:nvPr>
        </p:nvSpPr>
        <p:spPr>
          <a:xfrm>
            <a:off x="1316334" y="2539773"/>
            <a:ext cx="4349680" cy="914400"/>
          </a:xfrm>
        </p:spPr>
        <p:txBody>
          <a:bodyPr/>
          <a:lstStyle>
            <a:lvl1pPr algn="l" rtl="0">
              <a:lnSpc>
                <a:spcPct val="100000"/>
              </a:lnSpc>
              <a:spcBef>
                <a:spcPts val="0"/>
              </a:spcBef>
              <a:buClr>
                <a:schemeClr val="bg1"/>
              </a:buClr>
              <a:defRPr sz="1800" b="1"/>
            </a:lvl1pPr>
            <a:lvl2pPr marL="177800" indent="-177800" algn="l" rtl="0">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40" name="Text Placeholder 25"/>
          <p:cNvSpPr>
            <a:spLocks noGrp="1"/>
          </p:cNvSpPr>
          <p:nvPr>
            <p:ph type="body" sz="quarter" idx="21" hasCustomPrompt="1"/>
          </p:nvPr>
        </p:nvSpPr>
        <p:spPr>
          <a:xfrm>
            <a:off x="1316334" y="3648980"/>
            <a:ext cx="4349680" cy="914400"/>
          </a:xfrm>
        </p:spPr>
        <p:txBody>
          <a:bodyPr/>
          <a:lstStyle>
            <a:lvl1pPr algn="l" rtl="0">
              <a:lnSpc>
                <a:spcPct val="100000"/>
              </a:lnSpc>
              <a:spcBef>
                <a:spcPts val="0"/>
              </a:spcBef>
              <a:buClr>
                <a:schemeClr val="bg1"/>
              </a:buClr>
              <a:defRPr sz="1800" b="1"/>
            </a:lvl1pPr>
            <a:lvl2pPr marL="177800" indent="-177800" algn="l" rtl="0">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41" name="Text Placeholder 25"/>
          <p:cNvSpPr>
            <a:spLocks noGrp="1"/>
          </p:cNvSpPr>
          <p:nvPr>
            <p:ph type="body" sz="quarter" idx="22" hasCustomPrompt="1"/>
          </p:nvPr>
        </p:nvSpPr>
        <p:spPr>
          <a:xfrm>
            <a:off x="1316334" y="4758189"/>
            <a:ext cx="4349680" cy="914400"/>
          </a:xfrm>
        </p:spPr>
        <p:txBody>
          <a:bodyPr/>
          <a:lstStyle>
            <a:lvl1pPr algn="l">
              <a:lnSpc>
                <a:spcPct val="100000"/>
              </a:lnSpc>
              <a:spcBef>
                <a:spcPts val="0"/>
              </a:spcBef>
              <a:buClr>
                <a:schemeClr val="bg1"/>
              </a:buClr>
              <a:defRPr sz="1800" b="1"/>
            </a:lvl1pPr>
            <a:lvl2pPr marL="177800" indent="-177800" algn="l">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18" name="Text Placeholder 2"/>
          <p:cNvSpPr>
            <a:spLocks noGrp="1"/>
          </p:cNvSpPr>
          <p:nvPr>
            <p:ph type="body" sz="quarter" idx="23" hasCustomPrompt="1"/>
          </p:nvPr>
        </p:nvSpPr>
        <p:spPr>
          <a:xfrm>
            <a:off x="6175703" y="395289"/>
            <a:ext cx="4965347" cy="529160"/>
          </a:xfrm>
        </p:spPr>
        <p:txBody>
          <a:bodyPr/>
          <a:lstStyle>
            <a:lvl1pPr marL="0" indent="0">
              <a:buFontTx/>
              <a:buNone/>
              <a:defRPr lang="en-US" sz="3600" b="1" kern="1200" smtClean="0">
                <a:solidFill>
                  <a:schemeClr val="bg1"/>
                </a:solidFill>
                <a:latin typeface="+mj-lt"/>
                <a:ea typeface="+mj-ea"/>
                <a:cs typeface="+mj-cs"/>
              </a:defRPr>
            </a:lvl1pPr>
          </a:lstStyle>
          <a:p>
            <a:pPr lvl="0"/>
            <a:r>
              <a:rPr lang="en-US" dirty="0"/>
              <a:t>TITLE</a:t>
            </a:r>
            <a:endParaRPr lang="nl-NL" dirty="0"/>
          </a:p>
        </p:txBody>
      </p:sp>
      <p:sp>
        <p:nvSpPr>
          <p:cNvPr id="19" name="Title 14"/>
          <p:cNvSpPr>
            <a:spLocks noGrp="1"/>
          </p:cNvSpPr>
          <p:nvPr>
            <p:ph type="title" hasCustomPrompt="1"/>
          </p:nvPr>
        </p:nvSpPr>
        <p:spPr>
          <a:xfrm>
            <a:off x="707390" y="407226"/>
            <a:ext cx="5281428" cy="497126"/>
          </a:xfrm>
        </p:spPr>
        <p:txBody>
          <a:bodyPr/>
          <a:lstStyle>
            <a:lvl1pPr>
              <a:defRPr/>
            </a:lvl1pPr>
          </a:lstStyle>
          <a:p>
            <a:r>
              <a:rPr lang="en-US" dirty="0"/>
              <a:t>SLIDE TITLE</a:t>
            </a:r>
          </a:p>
        </p:txBody>
      </p:sp>
    </p:spTree>
    <p:extLst>
      <p:ext uri="{BB962C8B-B14F-4D97-AF65-F5344CB8AC3E}">
        <p14:creationId xmlns:p14="http://schemas.microsoft.com/office/powerpoint/2010/main" val="100370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5_Title and Content">
    <p:bg>
      <p:bgPr>
        <a:solidFill>
          <a:schemeClr val="bg1"/>
        </a:solidFill>
        <a:effectLst/>
      </p:bgPr>
    </p:bg>
    <p:spTree>
      <p:nvGrpSpPr>
        <p:cNvPr id="1" name=""/>
        <p:cNvGrpSpPr/>
        <p:nvPr/>
      </p:nvGrpSpPr>
      <p:grpSpPr>
        <a:xfrm>
          <a:off x="0" y="0"/>
          <a:ext cx="0" cy="0"/>
          <a:chOff x="0" y="0"/>
          <a:chExt cx="0" cy="0"/>
        </a:xfrm>
      </p:grpSpPr>
      <p:sp>
        <p:nvSpPr>
          <p:cNvPr id="28"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0" name="Content Placeholder 2"/>
          <p:cNvSpPr>
            <a:spLocks noGrp="1"/>
          </p:cNvSpPr>
          <p:nvPr>
            <p:ph idx="17"/>
          </p:nvPr>
        </p:nvSpPr>
        <p:spPr>
          <a:xfrm>
            <a:off x="4431323" y="1412237"/>
            <a:ext cx="7229309"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3"/>
          <p:cNvSpPr>
            <a:spLocks noGrp="1"/>
          </p:cNvSpPr>
          <p:nvPr>
            <p:ph type="pic" sz="quarter" idx="16"/>
          </p:nvPr>
        </p:nvSpPr>
        <p:spPr>
          <a:xfrm>
            <a:off x="788729" y="1498600"/>
            <a:ext cx="3619880" cy="4380484"/>
          </a:xfrm>
          <a:prstGeom prst="rect">
            <a:avLst/>
          </a:prstGeom>
        </p:spPr>
        <p:txBody>
          <a:bodyPr/>
          <a:lstStyle>
            <a:lvl1pPr>
              <a:defRPr sz="2000">
                <a:ln>
                  <a:noFill/>
                </a:ln>
              </a:defRPr>
            </a:lvl1pPr>
          </a:lstStyle>
          <a:p>
            <a:endParaRPr lang="en-US" dirty="0"/>
          </a:p>
        </p:txBody>
      </p:sp>
      <p:sp>
        <p:nvSpPr>
          <p:cNvPr id="6"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Tree>
    <p:extLst>
      <p:ext uri="{BB962C8B-B14F-4D97-AF65-F5344CB8AC3E}">
        <p14:creationId xmlns:p14="http://schemas.microsoft.com/office/powerpoint/2010/main" val="1869327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7_Title and Content">
    <p:bg>
      <p:bgPr>
        <a:solidFill>
          <a:schemeClr val="bg1"/>
        </a:solidFill>
        <a:effectLst/>
      </p:bgPr>
    </p:bg>
    <p:spTree>
      <p:nvGrpSpPr>
        <p:cNvPr id="1" name=""/>
        <p:cNvGrpSpPr/>
        <p:nvPr/>
      </p:nvGrpSpPr>
      <p:grpSpPr>
        <a:xfrm>
          <a:off x="0" y="0"/>
          <a:ext cx="0" cy="0"/>
          <a:chOff x="0" y="0"/>
          <a:chExt cx="0" cy="0"/>
        </a:xfrm>
      </p:grpSpPr>
      <p:sp>
        <p:nvSpPr>
          <p:cNvPr id="28"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8" name="Content Placeholder 2"/>
          <p:cNvSpPr>
            <a:spLocks noGrp="1"/>
          </p:cNvSpPr>
          <p:nvPr>
            <p:ph idx="15"/>
          </p:nvPr>
        </p:nvSpPr>
        <p:spPr>
          <a:xfrm>
            <a:off x="533400" y="1412237"/>
            <a:ext cx="3685032"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7"/>
          </p:nvPr>
        </p:nvSpPr>
        <p:spPr>
          <a:xfrm>
            <a:off x="7975600" y="1412237"/>
            <a:ext cx="3685032" cy="2263651"/>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3"/>
          <p:cNvSpPr>
            <a:spLocks noGrp="1"/>
          </p:cNvSpPr>
          <p:nvPr>
            <p:ph type="pic" sz="quarter" idx="21"/>
          </p:nvPr>
        </p:nvSpPr>
        <p:spPr>
          <a:xfrm>
            <a:off x="8247888" y="3803904"/>
            <a:ext cx="3437000" cy="2049780"/>
          </a:xfrm>
          <a:prstGeom prst="rect">
            <a:avLst/>
          </a:prstGeom>
        </p:spPr>
        <p:txBody>
          <a:bodyPr/>
          <a:lstStyle>
            <a:lvl1pPr>
              <a:defRPr sz="2000"/>
            </a:lvl1pPr>
          </a:lstStyle>
          <a:p>
            <a:endParaRPr lang="en-US" dirty="0"/>
          </a:p>
        </p:txBody>
      </p:sp>
      <p:sp>
        <p:nvSpPr>
          <p:cNvPr id="17" name="Picture Placeholder 3"/>
          <p:cNvSpPr>
            <a:spLocks noGrp="1"/>
          </p:cNvSpPr>
          <p:nvPr>
            <p:ph type="pic" sz="quarter" idx="16"/>
          </p:nvPr>
        </p:nvSpPr>
        <p:spPr>
          <a:xfrm>
            <a:off x="4371594" y="1498600"/>
            <a:ext cx="3619880" cy="4380484"/>
          </a:xfrm>
          <a:prstGeom prst="rect">
            <a:avLst/>
          </a:prstGeom>
        </p:spPr>
        <p:txBody>
          <a:bodyPr/>
          <a:lstStyle>
            <a:lvl1pPr>
              <a:defRPr sz="2000">
                <a:ln>
                  <a:noFill/>
                </a:ln>
              </a:defRPr>
            </a:lvl1pPr>
          </a:lstStyle>
          <a:p>
            <a:endParaRPr lang="en-US" dirty="0"/>
          </a:p>
        </p:txBody>
      </p:sp>
      <p:sp>
        <p:nvSpPr>
          <p:cNvPr id="9"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Tree>
    <p:extLst>
      <p:ext uri="{BB962C8B-B14F-4D97-AF65-F5344CB8AC3E}">
        <p14:creationId xmlns:p14="http://schemas.microsoft.com/office/powerpoint/2010/main" val="108421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8_Title and Content">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8174736" y="0"/>
            <a:ext cx="40172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8" name="Content Placeholder 2"/>
          <p:cNvSpPr>
            <a:spLocks noGrp="1"/>
          </p:cNvSpPr>
          <p:nvPr>
            <p:ph idx="15"/>
          </p:nvPr>
        </p:nvSpPr>
        <p:spPr>
          <a:xfrm>
            <a:off x="533400" y="1412237"/>
            <a:ext cx="3685032"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6"/>
          </p:nvPr>
        </p:nvSpPr>
        <p:spPr>
          <a:xfrm>
            <a:off x="4264152" y="1412237"/>
            <a:ext cx="3685032"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2"/>
          <p:cNvSpPr>
            <a:spLocks noGrp="1"/>
          </p:cNvSpPr>
          <p:nvPr>
            <p:ph sz="quarter" idx="13"/>
          </p:nvPr>
        </p:nvSpPr>
        <p:spPr>
          <a:xfrm>
            <a:off x="8174736" y="0"/>
            <a:ext cx="4017264" cy="685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1"/>
          </p:nvPr>
        </p:nvSpPr>
        <p:spPr>
          <a:xfrm>
            <a:off x="8129382" y="1358000"/>
            <a:ext cx="3684665" cy="4484000"/>
          </a:xfrm>
          <a:prstGeom prst="rect">
            <a:avLst/>
          </a:prstGeom>
        </p:spPr>
        <p:txBody>
          <a:bodyPr>
            <a:noAutofit/>
          </a:bodyPr>
          <a:lstStyle>
            <a:lvl1pPr marL="342900" indent="-342900">
              <a:lnSpc>
                <a:spcPct val="120000"/>
              </a:lnSpc>
              <a:buClr>
                <a:schemeClr val="accent1"/>
              </a:buClr>
              <a:buFont typeface="Webdings" panose="05030102010509060703" pitchFamily="18" charset="2"/>
              <a:buChar char=""/>
              <a:defRPr sz="1800">
                <a:solidFill>
                  <a:schemeClr val="bg1"/>
                </a:solidFill>
                <a:latin typeface="+mn-lt"/>
                <a:cs typeface="Arial" panose="020B0604020202020204" pitchFamily="34" charset="0"/>
              </a:defRPr>
            </a:lvl1pPr>
            <a:lvl2pPr marL="742950" indent="-285750">
              <a:lnSpc>
                <a:spcPct val="120000"/>
              </a:lnSpc>
              <a:buClr>
                <a:schemeClr val="accent1"/>
              </a:buClr>
              <a:buFont typeface="Webdings" panose="05030102010509060703" pitchFamily="18" charset="2"/>
              <a:buChar char=""/>
              <a:defRPr sz="1600">
                <a:solidFill>
                  <a:schemeClr val="bg1"/>
                </a:solidFill>
                <a:latin typeface="+mn-lt"/>
                <a:cs typeface="Arial" panose="020B0604020202020204" pitchFamily="34" charset="0"/>
              </a:defRPr>
            </a:lvl2pPr>
            <a:lvl3pPr marL="1143000" indent="-228600">
              <a:lnSpc>
                <a:spcPct val="120000"/>
              </a:lnSpc>
              <a:buClr>
                <a:schemeClr val="accent1"/>
              </a:buClr>
              <a:buFont typeface="Webdings" panose="05030102010509060703" pitchFamily="18" charset="2"/>
              <a:buChar char=""/>
              <a:defRPr sz="1400">
                <a:solidFill>
                  <a:schemeClr val="bg1"/>
                </a:solidFill>
                <a:latin typeface="+mn-lt"/>
                <a:cs typeface="Arial" panose="020B0604020202020204" pitchFamily="34" charset="0"/>
              </a:defRPr>
            </a:lvl3pPr>
            <a:lvl4pPr marL="1600200" indent="-228600">
              <a:lnSpc>
                <a:spcPct val="120000"/>
              </a:lnSpc>
              <a:buClr>
                <a:schemeClr val="accent1"/>
              </a:buClr>
              <a:buFont typeface="Webdings" panose="05030102010509060703" pitchFamily="18" charset="2"/>
              <a:buChar char=""/>
              <a:defRPr sz="1200">
                <a:solidFill>
                  <a:schemeClr val="bg1"/>
                </a:solidFill>
                <a:latin typeface="+mn-lt"/>
                <a:cs typeface="Arial" panose="020B0604020202020204" pitchFamily="34" charset="0"/>
              </a:defRPr>
            </a:lvl4pPr>
            <a:lvl5pPr marL="2057400" indent="-228600">
              <a:lnSpc>
                <a:spcPct val="120000"/>
              </a:lnSpc>
              <a:buClr>
                <a:schemeClr val="accent1"/>
              </a:buClr>
              <a:buFont typeface="Webdings" panose="05030102010509060703" pitchFamily="18" charset="2"/>
              <a:buChar char=""/>
              <a:defRPr sz="1200">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8"/>
          <p:cNvSpPr>
            <a:spLocks noGrp="1"/>
          </p:cNvSpPr>
          <p:nvPr>
            <p:ph type="body" sz="quarter" idx="12" hasCustomPrompt="1"/>
          </p:nvPr>
        </p:nvSpPr>
        <p:spPr>
          <a:xfrm>
            <a:off x="8448516" y="882796"/>
            <a:ext cx="3410452" cy="378205"/>
          </a:xfrm>
        </p:spPr>
        <p:txBody>
          <a:bodyPr>
            <a:normAutofit/>
          </a:bodyPr>
          <a:lstStyle>
            <a:lvl1pPr marL="0" indent="0">
              <a:buNone/>
              <a:defRPr sz="1700" baseline="0">
                <a:solidFill>
                  <a:schemeClr val="bg1"/>
                </a:solidFill>
              </a:defRPr>
            </a:lvl1pPr>
          </a:lstStyle>
          <a:p>
            <a:pPr lvl="0"/>
            <a:r>
              <a:rPr lang="en-US" dirty="0"/>
              <a:t>Your sub-headline goes here</a:t>
            </a:r>
          </a:p>
        </p:txBody>
      </p:sp>
      <p:sp>
        <p:nvSpPr>
          <p:cNvPr id="17" name="Text Placeholder 2"/>
          <p:cNvSpPr>
            <a:spLocks noGrp="1"/>
          </p:cNvSpPr>
          <p:nvPr>
            <p:ph type="body" sz="quarter" idx="17" hasCustomPrompt="1"/>
          </p:nvPr>
        </p:nvSpPr>
        <p:spPr>
          <a:xfrm>
            <a:off x="8423275" y="395289"/>
            <a:ext cx="2968625" cy="569354"/>
          </a:xfrm>
        </p:spPr>
        <p:txBody>
          <a:bodyPr/>
          <a:lstStyle>
            <a:lvl1pPr marL="0" indent="0">
              <a:buFontTx/>
              <a:buNone/>
              <a:defRPr lang="en-US" sz="3600" b="1" kern="1200" smtClean="0">
                <a:solidFill>
                  <a:schemeClr val="bg1"/>
                </a:solidFill>
                <a:latin typeface="+mj-lt"/>
                <a:ea typeface="+mj-ea"/>
                <a:cs typeface="+mj-cs"/>
              </a:defRPr>
            </a:lvl1pPr>
          </a:lstStyle>
          <a:p>
            <a:pPr lvl="0"/>
            <a:r>
              <a:rPr lang="en-US" dirty="0"/>
              <a:t>TITLE</a:t>
            </a:r>
            <a:endParaRPr lang="nl-NL" dirty="0"/>
          </a:p>
        </p:txBody>
      </p:sp>
      <p:sp>
        <p:nvSpPr>
          <p:cNvPr id="18"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Tree>
    <p:extLst>
      <p:ext uri="{BB962C8B-B14F-4D97-AF65-F5344CB8AC3E}">
        <p14:creationId xmlns:p14="http://schemas.microsoft.com/office/powerpoint/2010/main" val="831887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9_Title and Content">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7"/>
          </p:nvPr>
        </p:nvSpPr>
        <p:spPr>
          <a:xfrm>
            <a:off x="8284464" y="0"/>
            <a:ext cx="3907536" cy="6858000"/>
          </a:xfrm>
        </p:spPr>
        <p:txBody>
          <a:bodyPr/>
          <a:lstStyle/>
          <a:p>
            <a:endParaRPr lang="en-US"/>
          </a:p>
        </p:txBody>
      </p:sp>
      <p:sp>
        <p:nvSpPr>
          <p:cNvPr id="28"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8" name="Content Placeholder 2"/>
          <p:cNvSpPr>
            <a:spLocks noGrp="1"/>
          </p:cNvSpPr>
          <p:nvPr>
            <p:ph idx="15"/>
          </p:nvPr>
        </p:nvSpPr>
        <p:spPr>
          <a:xfrm>
            <a:off x="533400" y="1412237"/>
            <a:ext cx="3685032"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6"/>
          </p:nvPr>
        </p:nvSpPr>
        <p:spPr>
          <a:xfrm>
            <a:off x="4264152" y="1412237"/>
            <a:ext cx="3685032"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4"/>
          <p:cNvSpPr>
            <a:spLocks noGrp="1"/>
          </p:cNvSpPr>
          <p:nvPr>
            <p:ph type="title" hasCustomPrompt="1"/>
          </p:nvPr>
        </p:nvSpPr>
        <p:spPr>
          <a:xfrm>
            <a:off x="707390" y="407226"/>
            <a:ext cx="10972800" cy="497126"/>
          </a:xfrm>
        </p:spPr>
        <p:txBody>
          <a:bodyPr/>
          <a:lstStyle>
            <a:lvl1pPr>
              <a:defRPr/>
            </a:lvl1pPr>
          </a:lstStyle>
          <a:p>
            <a:r>
              <a:rPr lang="en-US" dirty="0"/>
              <a:t>SLIDE TITLE</a:t>
            </a:r>
          </a:p>
        </p:txBody>
      </p:sp>
    </p:spTree>
    <p:extLst>
      <p:ext uri="{BB962C8B-B14F-4D97-AF65-F5344CB8AC3E}">
        <p14:creationId xmlns:p14="http://schemas.microsoft.com/office/powerpoint/2010/main" val="3257138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2_Title and Content">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0" y="0"/>
            <a:ext cx="52284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8"/>
          <p:cNvSpPr>
            <a:spLocks noGrp="1"/>
          </p:cNvSpPr>
          <p:nvPr>
            <p:ph type="body" sz="quarter" idx="10" hasCustomPrompt="1"/>
          </p:nvPr>
        </p:nvSpPr>
        <p:spPr>
          <a:xfrm>
            <a:off x="5683641" y="882796"/>
            <a:ext cx="5168900" cy="378205"/>
          </a:xfrm>
        </p:spPr>
        <p:txBody>
          <a:bodyPr>
            <a:normAutofit/>
          </a:bodyPr>
          <a:lstStyle>
            <a:lvl1pPr marL="0" indent="0">
              <a:buNone/>
              <a:defRPr sz="1700" baseline="0"/>
            </a:lvl1pPr>
          </a:lstStyle>
          <a:p>
            <a:pPr lvl="0"/>
            <a:r>
              <a:rPr lang="en-US" dirty="0"/>
              <a:t>Your sub-headline goes here</a:t>
            </a:r>
          </a:p>
        </p:txBody>
      </p:sp>
      <p:sp>
        <p:nvSpPr>
          <p:cNvPr id="8" name="Content Placeholder 2"/>
          <p:cNvSpPr>
            <a:spLocks noGrp="1"/>
          </p:cNvSpPr>
          <p:nvPr>
            <p:ph idx="15"/>
          </p:nvPr>
        </p:nvSpPr>
        <p:spPr>
          <a:xfrm>
            <a:off x="5495427" y="1412237"/>
            <a:ext cx="5371486"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p:cNvSpPr>
            <a:spLocks noGrp="1"/>
          </p:cNvSpPr>
          <p:nvPr>
            <p:ph type="pic" sz="quarter" idx="16"/>
          </p:nvPr>
        </p:nvSpPr>
        <p:spPr>
          <a:xfrm>
            <a:off x="0" y="0"/>
            <a:ext cx="5229225" cy="6858000"/>
          </a:xfrm>
        </p:spPr>
        <p:txBody>
          <a:bodyPr/>
          <a:lstStyle/>
          <a:p>
            <a:endParaRPr lang="en-US"/>
          </a:p>
        </p:txBody>
      </p:sp>
      <p:sp>
        <p:nvSpPr>
          <p:cNvPr id="7" name="Title 14"/>
          <p:cNvSpPr>
            <a:spLocks noGrp="1"/>
          </p:cNvSpPr>
          <p:nvPr>
            <p:ph type="title" hasCustomPrompt="1"/>
          </p:nvPr>
        </p:nvSpPr>
        <p:spPr>
          <a:xfrm>
            <a:off x="5641131" y="407226"/>
            <a:ext cx="5208605" cy="497126"/>
          </a:xfrm>
        </p:spPr>
        <p:txBody>
          <a:bodyPr/>
          <a:lstStyle>
            <a:lvl1pPr>
              <a:defRPr/>
            </a:lvl1pPr>
          </a:lstStyle>
          <a:p>
            <a:r>
              <a:rPr lang="en-US" dirty="0"/>
              <a:t>SLIDE TITLE</a:t>
            </a:r>
          </a:p>
        </p:txBody>
      </p:sp>
    </p:spTree>
    <p:extLst>
      <p:ext uri="{BB962C8B-B14F-4D97-AF65-F5344CB8AC3E}">
        <p14:creationId xmlns:p14="http://schemas.microsoft.com/office/powerpoint/2010/main" val="3202083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3_Title and Content">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6962775" y="0"/>
            <a:ext cx="522849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8"/>
          <p:cNvSpPr>
            <a:spLocks noGrp="1"/>
          </p:cNvSpPr>
          <p:nvPr>
            <p:ph type="body" sz="quarter" idx="10" hasCustomPrompt="1"/>
          </p:nvPr>
        </p:nvSpPr>
        <p:spPr>
          <a:xfrm>
            <a:off x="736503" y="882796"/>
            <a:ext cx="5168900" cy="378205"/>
          </a:xfrm>
        </p:spPr>
        <p:txBody>
          <a:bodyPr>
            <a:normAutofit/>
          </a:bodyPr>
          <a:lstStyle>
            <a:lvl1pPr marL="0" indent="0">
              <a:buNone/>
              <a:defRPr sz="1700" baseline="0"/>
            </a:lvl1pPr>
          </a:lstStyle>
          <a:p>
            <a:pPr lvl="0"/>
            <a:r>
              <a:rPr lang="en-US" dirty="0"/>
              <a:t>Your sub-headline goes here</a:t>
            </a:r>
          </a:p>
        </p:txBody>
      </p:sp>
      <p:sp>
        <p:nvSpPr>
          <p:cNvPr id="8" name="Content Placeholder 2"/>
          <p:cNvSpPr>
            <a:spLocks noGrp="1"/>
          </p:cNvSpPr>
          <p:nvPr>
            <p:ph idx="15"/>
          </p:nvPr>
        </p:nvSpPr>
        <p:spPr>
          <a:xfrm>
            <a:off x="548289" y="1412237"/>
            <a:ext cx="5371486" cy="444246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p:cNvSpPr>
            <a:spLocks noGrp="1"/>
          </p:cNvSpPr>
          <p:nvPr>
            <p:ph type="pic" sz="quarter" idx="16"/>
          </p:nvPr>
        </p:nvSpPr>
        <p:spPr>
          <a:xfrm>
            <a:off x="6962775" y="0"/>
            <a:ext cx="5229225" cy="6858000"/>
          </a:xfrm>
        </p:spPr>
        <p:txBody>
          <a:bodyPr/>
          <a:lstStyle/>
          <a:p>
            <a:endParaRPr lang="en-US"/>
          </a:p>
        </p:txBody>
      </p:sp>
      <p:sp>
        <p:nvSpPr>
          <p:cNvPr id="7" name="Title 28"/>
          <p:cNvSpPr>
            <a:spLocks noGrp="1"/>
          </p:cNvSpPr>
          <p:nvPr>
            <p:ph type="title" hasCustomPrompt="1"/>
          </p:nvPr>
        </p:nvSpPr>
        <p:spPr>
          <a:xfrm>
            <a:off x="745490" y="407226"/>
            <a:ext cx="6790322" cy="406690"/>
          </a:xfrm>
        </p:spPr>
        <p:txBody>
          <a:bodyPr/>
          <a:lstStyle>
            <a:lvl1pPr>
              <a:defRPr/>
            </a:lvl1pPr>
          </a:lstStyle>
          <a:p>
            <a:r>
              <a:rPr lang="en-US" dirty="0"/>
              <a:t>TITLE</a:t>
            </a:r>
          </a:p>
        </p:txBody>
      </p:sp>
    </p:spTree>
    <p:extLst>
      <p:ext uri="{BB962C8B-B14F-4D97-AF65-F5344CB8AC3E}">
        <p14:creationId xmlns:p14="http://schemas.microsoft.com/office/powerpoint/2010/main" val="3928132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5360" y="1434200"/>
            <a:ext cx="5438140" cy="4433200"/>
          </a:xfrm>
          <a:prstGeom prst="rect">
            <a:avLst/>
          </a:prstGeom>
        </p:spPr>
        <p:txBody>
          <a:bodyPr>
            <a:noAutofit/>
          </a:bodyPr>
          <a:lstStyle>
            <a:lvl1pPr marL="342900" indent="-342900">
              <a:lnSpc>
                <a:spcPct val="140000"/>
              </a:lnSpc>
              <a:spcBef>
                <a:spcPts val="1000"/>
              </a:spcBef>
              <a:buClr>
                <a:schemeClr val="bg1"/>
              </a:buClr>
              <a:buFont typeface="Webdings" panose="05030102010509060703" pitchFamily="18" charset="2"/>
              <a:buChar char=""/>
              <a:defRPr sz="1800">
                <a:solidFill>
                  <a:schemeClr val="bg2">
                    <a:lumMod val="50000"/>
                  </a:schemeClr>
                </a:solidFill>
                <a:latin typeface="+mn-lt"/>
                <a:cs typeface="Arial" panose="020B0604020202020204" pitchFamily="34" charset="0"/>
              </a:defRPr>
            </a:lvl1pPr>
            <a:lvl2pPr marL="742950" indent="-285750">
              <a:lnSpc>
                <a:spcPct val="140000"/>
              </a:lnSpc>
              <a:spcBef>
                <a:spcPts val="1000"/>
              </a:spcBef>
              <a:buClr>
                <a:schemeClr val="bg1"/>
              </a:buClr>
              <a:buFont typeface="Webdings" panose="05030102010509060703" pitchFamily="18" charset="2"/>
              <a:buChar char=""/>
              <a:defRPr sz="1600">
                <a:solidFill>
                  <a:schemeClr val="bg2">
                    <a:lumMod val="50000"/>
                  </a:schemeClr>
                </a:solidFill>
                <a:latin typeface="+mn-lt"/>
                <a:cs typeface="Arial" panose="020B0604020202020204" pitchFamily="34" charset="0"/>
              </a:defRPr>
            </a:lvl2pPr>
            <a:lvl3pPr marL="1143000" indent="-228600">
              <a:lnSpc>
                <a:spcPct val="140000"/>
              </a:lnSpc>
              <a:spcBef>
                <a:spcPts val="1000"/>
              </a:spcBef>
              <a:buClr>
                <a:schemeClr val="bg1"/>
              </a:buClr>
              <a:buFont typeface="Webdings" panose="05030102010509060703" pitchFamily="18" charset="2"/>
              <a:buChar char=""/>
              <a:defRPr sz="1400">
                <a:solidFill>
                  <a:schemeClr val="bg2">
                    <a:lumMod val="50000"/>
                  </a:schemeClr>
                </a:solidFill>
                <a:latin typeface="+mn-lt"/>
                <a:cs typeface="Arial" panose="020B0604020202020204" pitchFamily="34" charset="0"/>
              </a:defRPr>
            </a:lvl3pPr>
            <a:lvl4pPr marL="1600200" indent="-228600">
              <a:lnSpc>
                <a:spcPct val="140000"/>
              </a:lnSpc>
              <a:spcBef>
                <a:spcPts val="1000"/>
              </a:spcBef>
              <a:buClr>
                <a:schemeClr val="bg1"/>
              </a:buClr>
              <a:buFont typeface="Webdings" panose="05030102010509060703" pitchFamily="18" charset="2"/>
              <a:buChar char=""/>
              <a:defRPr sz="1200">
                <a:solidFill>
                  <a:schemeClr val="bg2">
                    <a:lumMod val="50000"/>
                  </a:schemeClr>
                </a:solidFill>
                <a:latin typeface="+mn-lt"/>
                <a:cs typeface="Arial" panose="020B0604020202020204" pitchFamily="34" charset="0"/>
              </a:defRPr>
            </a:lvl4pPr>
            <a:lvl5pPr marL="2057400" indent="-228600">
              <a:lnSpc>
                <a:spcPct val="140000"/>
              </a:lnSpc>
              <a:spcBef>
                <a:spcPts val="1000"/>
              </a:spcBef>
              <a:buClr>
                <a:schemeClr val="bg1"/>
              </a:buClr>
              <a:buFont typeface="Webdings" panose="05030102010509060703" pitchFamily="18" charset="2"/>
              <a:buChar char=""/>
              <a:defRPr sz="1200">
                <a:solidFill>
                  <a:schemeClr val="bg2">
                    <a:lumMod val="50000"/>
                  </a:schemeClr>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7"/>
          <p:cNvSpPr>
            <a:spLocks noGrp="1"/>
          </p:cNvSpPr>
          <p:nvPr>
            <p:ph type="pic" sz="quarter" idx="11"/>
          </p:nvPr>
        </p:nvSpPr>
        <p:spPr>
          <a:xfrm>
            <a:off x="6832600" y="0"/>
            <a:ext cx="5359400" cy="6858000"/>
          </a:xfrm>
        </p:spPr>
        <p:txBody>
          <a:bodyPr/>
          <a:lstStyle/>
          <a:p>
            <a:endParaRPr lang="en-US" dirty="0"/>
          </a:p>
        </p:txBody>
      </p:sp>
      <p:sp>
        <p:nvSpPr>
          <p:cNvPr id="26"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6" name="Title 28"/>
          <p:cNvSpPr>
            <a:spLocks noGrp="1"/>
          </p:cNvSpPr>
          <p:nvPr>
            <p:ph type="title" hasCustomPrompt="1"/>
          </p:nvPr>
        </p:nvSpPr>
        <p:spPr>
          <a:xfrm>
            <a:off x="705298" y="407226"/>
            <a:ext cx="6790322" cy="497126"/>
          </a:xfrm>
        </p:spPr>
        <p:txBody>
          <a:bodyPr/>
          <a:lstStyle>
            <a:lvl1pPr>
              <a:defRPr/>
            </a:lvl1pPr>
          </a:lstStyle>
          <a:p>
            <a:r>
              <a:rPr lang="en-US" dirty="0"/>
              <a:t>TITLE</a:t>
            </a:r>
          </a:p>
        </p:txBody>
      </p:sp>
    </p:spTree>
    <p:extLst>
      <p:ext uri="{BB962C8B-B14F-4D97-AF65-F5344CB8AC3E}">
        <p14:creationId xmlns:p14="http://schemas.microsoft.com/office/powerpoint/2010/main" val="431271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7_Title and Content">
    <p:bg>
      <p:bgPr>
        <a:solidFill>
          <a:schemeClr val="bg1"/>
        </a:solidFill>
        <a:effectLst/>
      </p:bgPr>
    </p:bg>
    <p:spTree>
      <p:nvGrpSpPr>
        <p:cNvPr id="1" name=""/>
        <p:cNvGrpSpPr/>
        <p:nvPr/>
      </p:nvGrpSpPr>
      <p:grpSpPr>
        <a:xfrm>
          <a:off x="0" y="0"/>
          <a:ext cx="0" cy="0"/>
          <a:chOff x="0" y="0"/>
          <a:chExt cx="0" cy="0"/>
        </a:xfrm>
      </p:grpSpPr>
      <p:sp>
        <p:nvSpPr>
          <p:cNvPr id="23" name="Text Placeholder 25"/>
          <p:cNvSpPr>
            <a:spLocks noGrp="1"/>
          </p:cNvSpPr>
          <p:nvPr>
            <p:ph type="body" sz="quarter" idx="24" hasCustomPrompt="1"/>
          </p:nvPr>
        </p:nvSpPr>
        <p:spPr>
          <a:xfrm>
            <a:off x="6406289" y="4638585"/>
            <a:ext cx="5537083" cy="914400"/>
          </a:xfrm>
        </p:spPr>
        <p:txBody>
          <a:bodyPr/>
          <a:lstStyle>
            <a:lvl1pPr algn="l" rtl="0">
              <a:lnSpc>
                <a:spcPct val="100000"/>
              </a:lnSpc>
              <a:spcBef>
                <a:spcPts val="0"/>
              </a:spcBef>
              <a:buClr>
                <a:schemeClr val="bg1"/>
              </a:buClr>
              <a:defRPr lang="en-US" sz="1600" b="0" kern="1200" dirty="0" err="1" smtClean="0">
                <a:solidFill>
                  <a:schemeClr val="bg2">
                    <a:lumMod val="50000"/>
                  </a:schemeClr>
                </a:solidFill>
                <a:latin typeface="+mn-lt"/>
                <a:ea typeface="+mn-ea"/>
                <a:cs typeface="Adobe Arabic" panose="02040503050201090203" pitchFamily="18" charset="-78"/>
              </a:defRPr>
            </a:lvl1pPr>
            <a:lvl2pPr marL="177800" indent="-177800" algn="l" rtl="0">
              <a:lnSpc>
                <a:spcPct val="100000"/>
              </a:lnSpc>
              <a:spcBef>
                <a:spcPts val="0"/>
              </a:spcBef>
              <a:buClr>
                <a:schemeClr val="tx2"/>
              </a:buClr>
              <a:defRPr sz="1600"/>
            </a:lvl2pPr>
            <a:lvl3pPr algn="l">
              <a:defRPr/>
            </a:lvl3pPr>
          </a:lstStyle>
          <a:p>
            <a:pPr lvl="0"/>
            <a:r>
              <a:rPr lang="en-US" dirty="0"/>
              <a:t>Text</a:t>
            </a:r>
          </a:p>
        </p:txBody>
      </p:sp>
      <p:sp>
        <p:nvSpPr>
          <p:cNvPr id="26"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4" name="Chart Placeholder 3"/>
          <p:cNvSpPr>
            <a:spLocks noGrp="1"/>
          </p:cNvSpPr>
          <p:nvPr>
            <p:ph type="chart" sz="quarter" idx="11"/>
          </p:nvPr>
        </p:nvSpPr>
        <p:spPr>
          <a:xfrm>
            <a:off x="274638" y="1417638"/>
            <a:ext cx="5195887" cy="4739322"/>
          </a:xfrm>
        </p:spPr>
        <p:txBody>
          <a:bodyPr/>
          <a:lstStyle/>
          <a:p>
            <a:endParaRPr lang="en-US" dirty="0"/>
          </a:p>
        </p:txBody>
      </p:sp>
      <p:sp>
        <p:nvSpPr>
          <p:cNvPr id="8" name="Text Placeholder 25"/>
          <p:cNvSpPr>
            <a:spLocks noGrp="1"/>
          </p:cNvSpPr>
          <p:nvPr>
            <p:ph type="body" sz="quarter" idx="15" hasCustomPrompt="1"/>
          </p:nvPr>
        </p:nvSpPr>
        <p:spPr>
          <a:xfrm>
            <a:off x="6406289" y="1544865"/>
            <a:ext cx="5537083" cy="914400"/>
          </a:xfrm>
        </p:spPr>
        <p:txBody>
          <a:bodyPr/>
          <a:lstStyle>
            <a:lvl1pPr algn="l" rtl="0">
              <a:lnSpc>
                <a:spcPct val="100000"/>
              </a:lnSpc>
              <a:spcBef>
                <a:spcPts val="0"/>
              </a:spcBef>
              <a:buClr>
                <a:schemeClr val="bg1"/>
              </a:buClr>
              <a:defRPr lang="en-US" sz="1600" b="0" kern="1200" dirty="0" err="1" smtClean="0">
                <a:solidFill>
                  <a:schemeClr val="bg2">
                    <a:lumMod val="50000"/>
                  </a:schemeClr>
                </a:solidFill>
                <a:latin typeface="+mn-lt"/>
                <a:ea typeface="+mn-ea"/>
                <a:cs typeface="Adobe Arabic" panose="02040503050201090203" pitchFamily="18" charset="-78"/>
              </a:defRPr>
            </a:lvl1pPr>
            <a:lvl2pPr marL="177800" indent="-177800" algn="l" rtl="0">
              <a:lnSpc>
                <a:spcPct val="100000"/>
              </a:lnSpc>
              <a:spcBef>
                <a:spcPts val="0"/>
              </a:spcBef>
              <a:buClr>
                <a:schemeClr val="tx2"/>
              </a:buClr>
              <a:defRPr sz="1600"/>
            </a:lvl2pPr>
            <a:lvl3pPr algn="l">
              <a:defRPr/>
            </a:lvl3pPr>
          </a:lstStyle>
          <a:p>
            <a:pPr lvl="0"/>
            <a:r>
              <a:rPr lang="en-US" dirty="0"/>
              <a:t>Text</a:t>
            </a:r>
          </a:p>
        </p:txBody>
      </p:sp>
      <p:sp>
        <p:nvSpPr>
          <p:cNvPr id="20" name="Text Placeholder 25"/>
          <p:cNvSpPr>
            <a:spLocks noGrp="1"/>
          </p:cNvSpPr>
          <p:nvPr>
            <p:ph type="body" sz="quarter" idx="20" hasCustomPrompt="1"/>
          </p:nvPr>
        </p:nvSpPr>
        <p:spPr>
          <a:xfrm>
            <a:off x="6406289" y="2565945"/>
            <a:ext cx="5537083" cy="914400"/>
          </a:xfrm>
        </p:spPr>
        <p:txBody>
          <a:bodyPr/>
          <a:lstStyle>
            <a:lvl1pPr algn="l" rtl="0">
              <a:lnSpc>
                <a:spcPct val="100000"/>
              </a:lnSpc>
              <a:spcBef>
                <a:spcPts val="0"/>
              </a:spcBef>
              <a:buClr>
                <a:schemeClr val="bg1"/>
              </a:buClr>
              <a:defRPr lang="en-US" sz="1600" b="0" kern="1200" dirty="0" err="1" smtClean="0">
                <a:solidFill>
                  <a:schemeClr val="bg2">
                    <a:lumMod val="50000"/>
                  </a:schemeClr>
                </a:solidFill>
                <a:latin typeface="+mn-lt"/>
                <a:ea typeface="+mn-ea"/>
                <a:cs typeface="Adobe Arabic" panose="02040503050201090203" pitchFamily="18" charset="-78"/>
              </a:defRPr>
            </a:lvl1pPr>
            <a:lvl2pPr marL="177800" indent="-177800" algn="l" rtl="0">
              <a:lnSpc>
                <a:spcPct val="100000"/>
              </a:lnSpc>
              <a:spcBef>
                <a:spcPts val="0"/>
              </a:spcBef>
              <a:buClr>
                <a:schemeClr val="tx2"/>
              </a:buClr>
              <a:defRPr sz="1600"/>
            </a:lvl2pPr>
            <a:lvl3pPr algn="l">
              <a:defRPr/>
            </a:lvl3pPr>
          </a:lstStyle>
          <a:p>
            <a:pPr lvl="0"/>
            <a:r>
              <a:rPr lang="en-US" dirty="0"/>
              <a:t>Text</a:t>
            </a:r>
          </a:p>
        </p:txBody>
      </p:sp>
      <p:sp>
        <p:nvSpPr>
          <p:cNvPr id="21" name="Text Placeholder 25"/>
          <p:cNvSpPr>
            <a:spLocks noGrp="1"/>
          </p:cNvSpPr>
          <p:nvPr>
            <p:ph type="body" sz="quarter" idx="21" hasCustomPrompt="1"/>
          </p:nvPr>
        </p:nvSpPr>
        <p:spPr>
          <a:xfrm>
            <a:off x="6406289" y="3602265"/>
            <a:ext cx="5537083" cy="914400"/>
          </a:xfrm>
        </p:spPr>
        <p:txBody>
          <a:bodyPr/>
          <a:lstStyle>
            <a:lvl1pPr algn="l" rtl="0">
              <a:lnSpc>
                <a:spcPct val="100000"/>
              </a:lnSpc>
              <a:spcBef>
                <a:spcPts val="0"/>
              </a:spcBef>
              <a:buClr>
                <a:schemeClr val="bg1"/>
              </a:buClr>
              <a:defRPr lang="en-US" sz="1600" b="0" kern="1200" dirty="0" err="1" smtClean="0">
                <a:solidFill>
                  <a:schemeClr val="bg2">
                    <a:lumMod val="50000"/>
                  </a:schemeClr>
                </a:solidFill>
                <a:latin typeface="+mn-lt"/>
                <a:ea typeface="+mn-ea"/>
                <a:cs typeface="Adobe Arabic" panose="02040503050201090203" pitchFamily="18" charset="-78"/>
              </a:defRPr>
            </a:lvl1pPr>
            <a:lvl2pPr marL="177800" indent="-177800" algn="l" rtl="0">
              <a:lnSpc>
                <a:spcPct val="100000"/>
              </a:lnSpc>
              <a:spcBef>
                <a:spcPts val="0"/>
              </a:spcBef>
              <a:buClr>
                <a:schemeClr val="tx2"/>
              </a:buClr>
              <a:defRPr sz="1600"/>
            </a:lvl2pPr>
            <a:lvl3pPr algn="l">
              <a:defRPr/>
            </a:lvl3pPr>
          </a:lstStyle>
          <a:p>
            <a:pPr lvl="0"/>
            <a:r>
              <a:rPr lang="en-US" dirty="0"/>
              <a:t>Text</a:t>
            </a:r>
          </a:p>
        </p:txBody>
      </p:sp>
      <p:sp>
        <p:nvSpPr>
          <p:cNvPr id="22" name="Text Placeholder 25"/>
          <p:cNvSpPr>
            <a:spLocks noGrp="1"/>
          </p:cNvSpPr>
          <p:nvPr>
            <p:ph type="body" sz="quarter" idx="23" hasCustomPrompt="1"/>
          </p:nvPr>
        </p:nvSpPr>
        <p:spPr>
          <a:xfrm>
            <a:off x="6406289" y="5659665"/>
            <a:ext cx="5537083" cy="914400"/>
          </a:xfrm>
        </p:spPr>
        <p:txBody>
          <a:bodyPr/>
          <a:lstStyle>
            <a:lvl1pPr algn="l" rtl="0">
              <a:lnSpc>
                <a:spcPct val="100000"/>
              </a:lnSpc>
              <a:spcBef>
                <a:spcPts val="0"/>
              </a:spcBef>
              <a:buClr>
                <a:schemeClr val="bg1"/>
              </a:buClr>
              <a:defRPr lang="en-US" sz="1600" b="0" kern="1200" dirty="0" err="1" smtClean="0">
                <a:solidFill>
                  <a:schemeClr val="bg2">
                    <a:lumMod val="50000"/>
                  </a:schemeClr>
                </a:solidFill>
                <a:latin typeface="+mn-lt"/>
                <a:ea typeface="+mn-ea"/>
                <a:cs typeface="Adobe Arabic" panose="02040503050201090203" pitchFamily="18" charset="-78"/>
              </a:defRPr>
            </a:lvl1pPr>
            <a:lvl2pPr marL="177800" indent="-177800" algn="l" rtl="0">
              <a:lnSpc>
                <a:spcPct val="100000"/>
              </a:lnSpc>
              <a:spcBef>
                <a:spcPts val="0"/>
              </a:spcBef>
              <a:buClr>
                <a:schemeClr val="tx2"/>
              </a:buClr>
              <a:defRPr sz="1600"/>
            </a:lvl2pPr>
            <a:lvl3pPr algn="l">
              <a:defRPr/>
            </a:lvl3pPr>
          </a:lstStyle>
          <a:p>
            <a:pPr lvl="0"/>
            <a:r>
              <a:rPr lang="en-US" dirty="0"/>
              <a:t>Text</a:t>
            </a:r>
          </a:p>
        </p:txBody>
      </p:sp>
      <p:sp>
        <p:nvSpPr>
          <p:cNvPr id="10" name="Title 28"/>
          <p:cNvSpPr>
            <a:spLocks noGrp="1"/>
          </p:cNvSpPr>
          <p:nvPr>
            <p:ph type="title" hasCustomPrompt="1"/>
          </p:nvPr>
        </p:nvSpPr>
        <p:spPr>
          <a:xfrm>
            <a:off x="745490" y="407226"/>
            <a:ext cx="6790322" cy="497126"/>
          </a:xfrm>
        </p:spPr>
        <p:txBody>
          <a:bodyPr/>
          <a:lstStyle>
            <a:lvl1pPr>
              <a:defRPr/>
            </a:lvl1pPr>
          </a:lstStyle>
          <a:p>
            <a:r>
              <a:rPr lang="en-US" dirty="0"/>
              <a:t>TITLE</a:t>
            </a:r>
          </a:p>
        </p:txBody>
      </p:sp>
    </p:spTree>
    <p:extLst>
      <p:ext uri="{BB962C8B-B14F-4D97-AF65-F5344CB8AC3E}">
        <p14:creationId xmlns:p14="http://schemas.microsoft.com/office/powerpoint/2010/main" val="442163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_Title and Content">
    <p:bg>
      <p:bgPr>
        <a:solidFill>
          <a:schemeClr val="bg1"/>
        </a:solidFill>
        <a:effectLst/>
      </p:bgPr>
    </p:bg>
    <p:spTree>
      <p:nvGrpSpPr>
        <p:cNvPr id="1" name=""/>
        <p:cNvGrpSpPr/>
        <p:nvPr/>
      </p:nvGrpSpPr>
      <p:grpSpPr>
        <a:xfrm>
          <a:off x="0" y="0"/>
          <a:ext cx="0" cy="0"/>
          <a:chOff x="0" y="0"/>
          <a:chExt cx="0" cy="0"/>
        </a:xfrm>
      </p:grpSpPr>
      <p:sp>
        <p:nvSpPr>
          <p:cNvPr id="26"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0" name="Chart Placeholder 3"/>
          <p:cNvSpPr>
            <a:spLocks noGrp="1"/>
          </p:cNvSpPr>
          <p:nvPr>
            <p:ph type="chart" sz="quarter" idx="11"/>
          </p:nvPr>
        </p:nvSpPr>
        <p:spPr>
          <a:xfrm>
            <a:off x="7233920" y="1417638"/>
            <a:ext cx="4413885" cy="4739322"/>
          </a:xfrm>
        </p:spPr>
        <p:txBody>
          <a:bodyPr/>
          <a:lstStyle>
            <a:lvl1pPr rtl="0">
              <a:defRPr/>
            </a:lvl1pPr>
          </a:lstStyle>
          <a:p>
            <a:endParaRPr lang="en-US" dirty="0"/>
          </a:p>
        </p:txBody>
      </p:sp>
      <p:sp>
        <p:nvSpPr>
          <p:cNvPr id="11" name="Oval 10"/>
          <p:cNvSpPr/>
          <p:nvPr userDrawn="1"/>
        </p:nvSpPr>
        <p:spPr>
          <a:xfrm>
            <a:off x="740329" y="265587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12" name="Picture Placeholder 25"/>
          <p:cNvSpPr>
            <a:spLocks noGrp="1"/>
          </p:cNvSpPr>
          <p:nvPr>
            <p:ph type="pic" sz="quarter" idx="13"/>
          </p:nvPr>
        </p:nvSpPr>
        <p:spPr>
          <a:xfrm>
            <a:off x="781693" y="2684537"/>
            <a:ext cx="585120" cy="585120"/>
          </a:xfrm>
          <a:prstGeom prst="ellipse">
            <a:avLst/>
          </a:prstGeom>
          <a:noFill/>
          <a:ln>
            <a:noFill/>
          </a:ln>
        </p:spPr>
        <p:txBody>
          <a:bodyPr/>
          <a:lstStyle>
            <a:lvl1pPr rtl="0">
              <a:defRPr sz="1400"/>
            </a:lvl1pPr>
          </a:lstStyle>
          <a:p>
            <a:endParaRPr lang="en-US" dirty="0"/>
          </a:p>
        </p:txBody>
      </p:sp>
      <p:sp>
        <p:nvSpPr>
          <p:cNvPr id="13" name="Text Placeholder 31"/>
          <p:cNvSpPr>
            <a:spLocks noGrp="1"/>
          </p:cNvSpPr>
          <p:nvPr>
            <p:ph type="body" sz="quarter" idx="19" hasCustomPrompt="1"/>
          </p:nvPr>
        </p:nvSpPr>
        <p:spPr>
          <a:xfrm>
            <a:off x="1509892" y="26206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4" name="Text Placeholder 4"/>
          <p:cNvSpPr>
            <a:spLocks noGrp="1"/>
          </p:cNvSpPr>
          <p:nvPr>
            <p:ph type="body" sz="quarter" idx="20"/>
          </p:nvPr>
        </p:nvSpPr>
        <p:spPr>
          <a:xfrm>
            <a:off x="1502634" y="29551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6" name="Oval 15"/>
          <p:cNvSpPr/>
          <p:nvPr userDrawn="1"/>
        </p:nvSpPr>
        <p:spPr>
          <a:xfrm>
            <a:off x="740329" y="3595674"/>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17" name="Picture Placeholder 25"/>
          <p:cNvSpPr>
            <a:spLocks noGrp="1"/>
          </p:cNvSpPr>
          <p:nvPr>
            <p:ph type="pic" sz="quarter" idx="23"/>
          </p:nvPr>
        </p:nvSpPr>
        <p:spPr>
          <a:xfrm>
            <a:off x="781693" y="3624337"/>
            <a:ext cx="585120" cy="585120"/>
          </a:xfrm>
          <a:prstGeom prst="ellipse">
            <a:avLst/>
          </a:prstGeom>
          <a:noFill/>
          <a:ln>
            <a:noFill/>
          </a:ln>
        </p:spPr>
        <p:txBody>
          <a:bodyPr/>
          <a:lstStyle>
            <a:lvl1pPr rtl="0">
              <a:defRPr sz="1400"/>
            </a:lvl1pPr>
          </a:lstStyle>
          <a:p>
            <a:endParaRPr lang="en-US" dirty="0"/>
          </a:p>
        </p:txBody>
      </p:sp>
      <p:sp>
        <p:nvSpPr>
          <p:cNvPr id="18" name="Text Placeholder 31"/>
          <p:cNvSpPr>
            <a:spLocks noGrp="1"/>
          </p:cNvSpPr>
          <p:nvPr>
            <p:ph type="body" sz="quarter" idx="24" hasCustomPrompt="1"/>
          </p:nvPr>
        </p:nvSpPr>
        <p:spPr>
          <a:xfrm>
            <a:off x="1509892" y="35604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9" name="Text Placeholder 4"/>
          <p:cNvSpPr>
            <a:spLocks noGrp="1"/>
          </p:cNvSpPr>
          <p:nvPr>
            <p:ph type="body" sz="quarter" idx="25"/>
          </p:nvPr>
        </p:nvSpPr>
        <p:spPr>
          <a:xfrm>
            <a:off x="1502634" y="38949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24" name="Oval 23"/>
          <p:cNvSpPr/>
          <p:nvPr userDrawn="1"/>
        </p:nvSpPr>
        <p:spPr>
          <a:xfrm>
            <a:off x="740329" y="455452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25" name="Picture Placeholder 25"/>
          <p:cNvSpPr>
            <a:spLocks noGrp="1"/>
          </p:cNvSpPr>
          <p:nvPr>
            <p:ph type="pic" sz="quarter" idx="26"/>
          </p:nvPr>
        </p:nvSpPr>
        <p:spPr>
          <a:xfrm>
            <a:off x="781693" y="4583187"/>
            <a:ext cx="585120" cy="585120"/>
          </a:xfrm>
          <a:prstGeom prst="ellipse">
            <a:avLst/>
          </a:prstGeom>
          <a:noFill/>
          <a:ln>
            <a:noFill/>
          </a:ln>
        </p:spPr>
        <p:txBody>
          <a:bodyPr/>
          <a:lstStyle>
            <a:lvl1pPr rtl="0">
              <a:defRPr sz="1400"/>
            </a:lvl1pPr>
          </a:lstStyle>
          <a:p>
            <a:endParaRPr lang="en-US" dirty="0"/>
          </a:p>
        </p:txBody>
      </p:sp>
      <p:sp>
        <p:nvSpPr>
          <p:cNvPr id="27" name="Text Placeholder 31"/>
          <p:cNvSpPr>
            <a:spLocks noGrp="1"/>
          </p:cNvSpPr>
          <p:nvPr>
            <p:ph type="body" sz="quarter" idx="27" hasCustomPrompt="1"/>
          </p:nvPr>
        </p:nvSpPr>
        <p:spPr>
          <a:xfrm>
            <a:off x="1509892" y="4519283"/>
            <a:ext cx="2042212" cy="381930"/>
          </a:xfrm>
          <a:prstGeom prst="rect">
            <a:avLst/>
          </a:prstGeom>
          <a:noFill/>
        </p:spPr>
        <p:txBody>
          <a:bodyPr anchor="b">
            <a:normAutofit/>
          </a:bodyPr>
          <a:lstStyle>
            <a:lvl1pPr marL="0" marR="0" indent="0" algn="l" defTabSz="914400" rtl="0" eaLnBrk="1" fontAlgn="auto" latinLnBrk="0" hangingPunct="1">
              <a:lnSpc>
                <a:spcPct val="100000"/>
              </a:lnSpc>
              <a:spcBef>
                <a:spcPts val="800"/>
              </a:spcBef>
              <a:spcAft>
                <a:spcPts val="0"/>
              </a:spcAft>
              <a:buClr>
                <a:schemeClr val="accent2"/>
              </a:buClr>
              <a:buSzTx/>
              <a:buFont typeface="Arial" panose="020B0604020202020204" pitchFamily="34" charset="0"/>
              <a:buNone/>
              <a:tabLst/>
              <a:defRPr sz="1400" b="1" baseline="0">
                <a:solidFill>
                  <a:schemeClr val="tx2"/>
                </a:solidFill>
                <a:latin typeface="Raleway" panose="020B0003030101060003" pitchFamily="34" charset="0"/>
              </a:defRPr>
            </a:lvl1pPr>
          </a:lstStyle>
          <a:p>
            <a:pPr lvl="0"/>
            <a:r>
              <a:rPr lang="en-US" dirty="0"/>
              <a:t>FEATURE TEXT</a:t>
            </a:r>
          </a:p>
        </p:txBody>
      </p:sp>
      <p:sp>
        <p:nvSpPr>
          <p:cNvPr id="28" name="Text Placeholder 4"/>
          <p:cNvSpPr>
            <a:spLocks noGrp="1"/>
          </p:cNvSpPr>
          <p:nvPr>
            <p:ph type="body" sz="quarter" idx="28"/>
          </p:nvPr>
        </p:nvSpPr>
        <p:spPr>
          <a:xfrm>
            <a:off x="1502634" y="485379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29" name="Oval 28"/>
          <p:cNvSpPr/>
          <p:nvPr userDrawn="1"/>
        </p:nvSpPr>
        <p:spPr>
          <a:xfrm>
            <a:off x="740329" y="5495233"/>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30" name="Picture Placeholder 25"/>
          <p:cNvSpPr>
            <a:spLocks noGrp="1"/>
          </p:cNvSpPr>
          <p:nvPr>
            <p:ph type="pic" sz="quarter" idx="29"/>
          </p:nvPr>
        </p:nvSpPr>
        <p:spPr>
          <a:xfrm>
            <a:off x="781693" y="5523896"/>
            <a:ext cx="585120" cy="585120"/>
          </a:xfrm>
          <a:prstGeom prst="ellipse">
            <a:avLst/>
          </a:prstGeom>
          <a:noFill/>
          <a:ln>
            <a:noFill/>
          </a:ln>
        </p:spPr>
        <p:txBody>
          <a:bodyPr/>
          <a:lstStyle>
            <a:lvl1pPr rtl="0">
              <a:defRPr sz="1400"/>
            </a:lvl1pPr>
          </a:lstStyle>
          <a:p>
            <a:endParaRPr lang="en-US" dirty="0"/>
          </a:p>
        </p:txBody>
      </p:sp>
      <p:sp>
        <p:nvSpPr>
          <p:cNvPr id="31" name="Text Placeholder 31"/>
          <p:cNvSpPr>
            <a:spLocks noGrp="1"/>
          </p:cNvSpPr>
          <p:nvPr>
            <p:ph type="body" sz="quarter" idx="30" hasCustomPrompt="1"/>
          </p:nvPr>
        </p:nvSpPr>
        <p:spPr>
          <a:xfrm>
            <a:off x="1509892" y="5479041"/>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32" name="Text Placeholder 4"/>
          <p:cNvSpPr>
            <a:spLocks noGrp="1"/>
          </p:cNvSpPr>
          <p:nvPr>
            <p:ph type="body" sz="quarter" idx="31"/>
          </p:nvPr>
        </p:nvSpPr>
        <p:spPr>
          <a:xfrm>
            <a:off x="1502634" y="5809016"/>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3" name="Oval 32"/>
          <p:cNvSpPr/>
          <p:nvPr userDrawn="1"/>
        </p:nvSpPr>
        <p:spPr>
          <a:xfrm>
            <a:off x="4102365" y="265587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34" name="Picture Placeholder 25"/>
          <p:cNvSpPr>
            <a:spLocks noGrp="1"/>
          </p:cNvSpPr>
          <p:nvPr>
            <p:ph type="pic" sz="quarter" idx="32"/>
          </p:nvPr>
        </p:nvSpPr>
        <p:spPr>
          <a:xfrm>
            <a:off x="4131029" y="2684537"/>
            <a:ext cx="585120" cy="585120"/>
          </a:xfrm>
          <a:prstGeom prst="ellipse">
            <a:avLst/>
          </a:prstGeom>
          <a:noFill/>
          <a:ln>
            <a:noFill/>
          </a:ln>
        </p:spPr>
        <p:txBody>
          <a:bodyPr/>
          <a:lstStyle>
            <a:lvl1pPr rtl="0">
              <a:defRPr sz="1400"/>
            </a:lvl1pPr>
          </a:lstStyle>
          <a:p>
            <a:endParaRPr lang="en-US" dirty="0"/>
          </a:p>
        </p:txBody>
      </p:sp>
      <p:sp>
        <p:nvSpPr>
          <p:cNvPr id="35" name="Text Placeholder 31"/>
          <p:cNvSpPr>
            <a:spLocks noGrp="1"/>
          </p:cNvSpPr>
          <p:nvPr>
            <p:ph type="body" sz="quarter" idx="33" hasCustomPrompt="1"/>
          </p:nvPr>
        </p:nvSpPr>
        <p:spPr>
          <a:xfrm>
            <a:off x="4871928" y="26206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36" name="Text Placeholder 4"/>
          <p:cNvSpPr>
            <a:spLocks noGrp="1"/>
          </p:cNvSpPr>
          <p:nvPr>
            <p:ph type="body" sz="quarter" idx="34"/>
          </p:nvPr>
        </p:nvSpPr>
        <p:spPr>
          <a:xfrm>
            <a:off x="4864670" y="29551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7" name="Oval 36"/>
          <p:cNvSpPr/>
          <p:nvPr userDrawn="1"/>
        </p:nvSpPr>
        <p:spPr>
          <a:xfrm>
            <a:off x="4102365" y="3595674"/>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38" name="Picture Placeholder 25"/>
          <p:cNvSpPr>
            <a:spLocks noGrp="1"/>
          </p:cNvSpPr>
          <p:nvPr>
            <p:ph type="pic" sz="quarter" idx="35"/>
          </p:nvPr>
        </p:nvSpPr>
        <p:spPr>
          <a:xfrm>
            <a:off x="4131029" y="3624337"/>
            <a:ext cx="585120" cy="585120"/>
          </a:xfrm>
          <a:prstGeom prst="ellipse">
            <a:avLst/>
          </a:prstGeom>
          <a:noFill/>
          <a:ln>
            <a:noFill/>
          </a:ln>
        </p:spPr>
        <p:txBody>
          <a:bodyPr/>
          <a:lstStyle>
            <a:lvl1pPr rtl="0">
              <a:defRPr sz="1400"/>
            </a:lvl1pPr>
          </a:lstStyle>
          <a:p>
            <a:endParaRPr lang="en-US" dirty="0"/>
          </a:p>
        </p:txBody>
      </p:sp>
      <p:sp>
        <p:nvSpPr>
          <p:cNvPr id="39" name="Text Placeholder 31"/>
          <p:cNvSpPr>
            <a:spLocks noGrp="1"/>
          </p:cNvSpPr>
          <p:nvPr>
            <p:ph type="body" sz="quarter" idx="36" hasCustomPrompt="1"/>
          </p:nvPr>
        </p:nvSpPr>
        <p:spPr>
          <a:xfrm>
            <a:off x="4871928" y="35604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40" name="Text Placeholder 4"/>
          <p:cNvSpPr>
            <a:spLocks noGrp="1"/>
          </p:cNvSpPr>
          <p:nvPr>
            <p:ph type="body" sz="quarter" idx="37"/>
          </p:nvPr>
        </p:nvSpPr>
        <p:spPr>
          <a:xfrm>
            <a:off x="4864670" y="38949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1" name="Oval 40"/>
          <p:cNvSpPr/>
          <p:nvPr userDrawn="1"/>
        </p:nvSpPr>
        <p:spPr>
          <a:xfrm>
            <a:off x="4102365" y="455452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42" name="Picture Placeholder 25"/>
          <p:cNvSpPr>
            <a:spLocks noGrp="1"/>
          </p:cNvSpPr>
          <p:nvPr>
            <p:ph type="pic" sz="quarter" idx="38"/>
          </p:nvPr>
        </p:nvSpPr>
        <p:spPr>
          <a:xfrm>
            <a:off x="4131029" y="4595887"/>
            <a:ext cx="585120" cy="585120"/>
          </a:xfrm>
          <a:prstGeom prst="ellipse">
            <a:avLst/>
          </a:prstGeom>
          <a:noFill/>
          <a:ln>
            <a:noFill/>
          </a:ln>
        </p:spPr>
        <p:txBody>
          <a:bodyPr/>
          <a:lstStyle>
            <a:lvl1pPr rtl="0">
              <a:defRPr sz="1400"/>
            </a:lvl1pPr>
          </a:lstStyle>
          <a:p>
            <a:endParaRPr lang="en-US" dirty="0"/>
          </a:p>
        </p:txBody>
      </p:sp>
      <p:sp>
        <p:nvSpPr>
          <p:cNvPr id="43" name="Text Placeholder 31"/>
          <p:cNvSpPr>
            <a:spLocks noGrp="1"/>
          </p:cNvSpPr>
          <p:nvPr>
            <p:ph type="body" sz="quarter" idx="39" hasCustomPrompt="1"/>
          </p:nvPr>
        </p:nvSpPr>
        <p:spPr>
          <a:xfrm>
            <a:off x="4871928" y="4519283"/>
            <a:ext cx="2042212" cy="381930"/>
          </a:xfrm>
          <a:prstGeom prst="rect">
            <a:avLst/>
          </a:prstGeom>
          <a:noFill/>
        </p:spPr>
        <p:txBody>
          <a:bodyPr anchor="b">
            <a:normAutofit/>
          </a:bodyPr>
          <a:lstStyle>
            <a:lvl1pPr marL="0" marR="0" indent="0" algn="l" defTabSz="914400" rtl="0" eaLnBrk="1" fontAlgn="auto" latinLnBrk="0" hangingPunct="1">
              <a:lnSpc>
                <a:spcPct val="100000"/>
              </a:lnSpc>
              <a:spcBef>
                <a:spcPts val="800"/>
              </a:spcBef>
              <a:spcAft>
                <a:spcPts val="0"/>
              </a:spcAft>
              <a:buClr>
                <a:schemeClr val="accent2"/>
              </a:buClr>
              <a:buSzTx/>
              <a:buFont typeface="Arial" panose="020B0604020202020204" pitchFamily="34" charset="0"/>
              <a:buNone/>
              <a:tabLst/>
              <a:defRPr sz="1400" b="1" baseline="0">
                <a:solidFill>
                  <a:schemeClr val="tx2"/>
                </a:solidFill>
                <a:latin typeface="Raleway" panose="020B0003030101060003" pitchFamily="34" charset="0"/>
              </a:defRPr>
            </a:lvl1pPr>
          </a:lstStyle>
          <a:p>
            <a:pPr lvl="0"/>
            <a:r>
              <a:rPr lang="en-US" dirty="0"/>
              <a:t>FEATURE TEXT</a:t>
            </a:r>
          </a:p>
        </p:txBody>
      </p:sp>
      <p:sp>
        <p:nvSpPr>
          <p:cNvPr id="44" name="Text Placeholder 4"/>
          <p:cNvSpPr>
            <a:spLocks noGrp="1"/>
          </p:cNvSpPr>
          <p:nvPr>
            <p:ph type="body" sz="quarter" idx="40"/>
          </p:nvPr>
        </p:nvSpPr>
        <p:spPr>
          <a:xfrm>
            <a:off x="4864670" y="485379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5" name="Oval 44"/>
          <p:cNvSpPr/>
          <p:nvPr userDrawn="1"/>
        </p:nvSpPr>
        <p:spPr>
          <a:xfrm>
            <a:off x="4102365" y="5495233"/>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46" name="Picture Placeholder 25"/>
          <p:cNvSpPr>
            <a:spLocks noGrp="1"/>
          </p:cNvSpPr>
          <p:nvPr>
            <p:ph type="pic" sz="quarter" idx="41"/>
          </p:nvPr>
        </p:nvSpPr>
        <p:spPr>
          <a:xfrm>
            <a:off x="4131029" y="5536596"/>
            <a:ext cx="585120" cy="585120"/>
          </a:xfrm>
          <a:prstGeom prst="ellipse">
            <a:avLst/>
          </a:prstGeom>
          <a:noFill/>
          <a:ln>
            <a:noFill/>
          </a:ln>
        </p:spPr>
        <p:txBody>
          <a:bodyPr/>
          <a:lstStyle>
            <a:lvl1pPr rtl="0">
              <a:defRPr sz="1400"/>
            </a:lvl1pPr>
          </a:lstStyle>
          <a:p>
            <a:endParaRPr lang="en-US" dirty="0"/>
          </a:p>
        </p:txBody>
      </p:sp>
      <p:sp>
        <p:nvSpPr>
          <p:cNvPr id="47" name="Text Placeholder 31"/>
          <p:cNvSpPr>
            <a:spLocks noGrp="1"/>
          </p:cNvSpPr>
          <p:nvPr>
            <p:ph type="body" sz="quarter" idx="42" hasCustomPrompt="1"/>
          </p:nvPr>
        </p:nvSpPr>
        <p:spPr>
          <a:xfrm>
            <a:off x="4871928" y="5479041"/>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48" name="Text Placeholder 4"/>
          <p:cNvSpPr>
            <a:spLocks noGrp="1"/>
          </p:cNvSpPr>
          <p:nvPr>
            <p:ph type="body" sz="quarter" idx="43"/>
          </p:nvPr>
        </p:nvSpPr>
        <p:spPr>
          <a:xfrm>
            <a:off x="4864670" y="5809016"/>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9" name="Content Placeholder 2"/>
          <p:cNvSpPr>
            <a:spLocks noGrp="1"/>
          </p:cNvSpPr>
          <p:nvPr>
            <p:ph idx="15" hasCustomPrompt="1"/>
          </p:nvPr>
        </p:nvSpPr>
        <p:spPr>
          <a:xfrm>
            <a:off x="537347" y="1412237"/>
            <a:ext cx="5660254" cy="1046483"/>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         Click to edit Master text styles</a:t>
            </a:r>
          </a:p>
        </p:txBody>
      </p:sp>
      <p:sp>
        <p:nvSpPr>
          <p:cNvPr id="50" name="Title 28"/>
          <p:cNvSpPr>
            <a:spLocks noGrp="1"/>
          </p:cNvSpPr>
          <p:nvPr>
            <p:ph type="title" hasCustomPrompt="1"/>
          </p:nvPr>
        </p:nvSpPr>
        <p:spPr>
          <a:xfrm>
            <a:off x="745490" y="407226"/>
            <a:ext cx="6790322" cy="497126"/>
          </a:xfrm>
        </p:spPr>
        <p:txBody>
          <a:bodyPr/>
          <a:lstStyle>
            <a:lvl1pPr>
              <a:defRPr/>
            </a:lvl1pPr>
          </a:lstStyle>
          <a:p>
            <a:r>
              <a:rPr lang="en-US" dirty="0"/>
              <a:t>TITLE</a:t>
            </a:r>
          </a:p>
        </p:txBody>
      </p:sp>
    </p:spTree>
    <p:extLst>
      <p:ext uri="{BB962C8B-B14F-4D97-AF65-F5344CB8AC3E}">
        <p14:creationId xmlns:p14="http://schemas.microsoft.com/office/powerpoint/2010/main" val="37855257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2_Title and Content">
    <p:bg>
      <p:bgPr>
        <a:solidFill>
          <a:schemeClr val="bg1"/>
        </a:solidFill>
        <a:effectLst/>
      </p:bgPr>
    </p:bg>
    <p:spTree>
      <p:nvGrpSpPr>
        <p:cNvPr id="1" name=""/>
        <p:cNvGrpSpPr/>
        <p:nvPr/>
      </p:nvGrpSpPr>
      <p:grpSpPr>
        <a:xfrm>
          <a:off x="0" y="0"/>
          <a:ext cx="0" cy="0"/>
          <a:chOff x="0" y="0"/>
          <a:chExt cx="0" cy="0"/>
        </a:xfrm>
      </p:grpSpPr>
      <p:sp>
        <p:nvSpPr>
          <p:cNvPr id="2" name="Oval 1"/>
          <p:cNvSpPr/>
          <p:nvPr userDrawn="1"/>
        </p:nvSpPr>
        <p:spPr>
          <a:xfrm>
            <a:off x="1419225" y="1568902"/>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9" name="Oval 28"/>
          <p:cNvSpPr/>
          <p:nvPr userDrawn="1"/>
        </p:nvSpPr>
        <p:spPr>
          <a:xfrm>
            <a:off x="3988254" y="1568902"/>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0" name="Oval 29"/>
          <p:cNvSpPr/>
          <p:nvPr userDrawn="1"/>
        </p:nvSpPr>
        <p:spPr>
          <a:xfrm>
            <a:off x="6617154" y="1568902"/>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1" name="Oval 30"/>
          <p:cNvSpPr/>
          <p:nvPr userDrawn="1"/>
        </p:nvSpPr>
        <p:spPr>
          <a:xfrm>
            <a:off x="9195254" y="1568902"/>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2" name="Oval 31"/>
          <p:cNvSpPr/>
          <p:nvPr userDrawn="1"/>
        </p:nvSpPr>
        <p:spPr>
          <a:xfrm>
            <a:off x="1419225" y="3788227"/>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3" name="Oval 32"/>
          <p:cNvSpPr/>
          <p:nvPr userDrawn="1"/>
        </p:nvSpPr>
        <p:spPr>
          <a:xfrm>
            <a:off x="3988254" y="3788227"/>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4" name="Oval 33"/>
          <p:cNvSpPr/>
          <p:nvPr userDrawn="1"/>
        </p:nvSpPr>
        <p:spPr>
          <a:xfrm>
            <a:off x="6607629" y="3788227"/>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5" name="Oval 34"/>
          <p:cNvSpPr/>
          <p:nvPr userDrawn="1"/>
        </p:nvSpPr>
        <p:spPr>
          <a:xfrm>
            <a:off x="9195254" y="3788227"/>
            <a:ext cx="911680" cy="911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6"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2" name="Picture Placeholder 25"/>
          <p:cNvSpPr>
            <a:spLocks noGrp="1"/>
          </p:cNvSpPr>
          <p:nvPr>
            <p:ph type="pic" sz="quarter" idx="13" hasCustomPrompt="1"/>
          </p:nvPr>
        </p:nvSpPr>
        <p:spPr>
          <a:xfrm>
            <a:off x="1492892" y="1630436"/>
            <a:ext cx="767707" cy="767707"/>
          </a:xfrm>
          <a:prstGeom prst="ellipse">
            <a:avLst/>
          </a:prstGeom>
          <a:noFill/>
          <a:ln>
            <a:noFill/>
          </a:ln>
        </p:spPr>
        <p:txBody>
          <a:bodyPr/>
          <a:lstStyle>
            <a:lvl1pPr marL="0" indent="0" rtl="0">
              <a:buNone/>
              <a:defRPr sz="1400"/>
            </a:lvl1pPr>
          </a:lstStyle>
          <a:p>
            <a:r>
              <a:rPr lang="en-US" dirty="0"/>
              <a:t>1</a:t>
            </a:r>
          </a:p>
        </p:txBody>
      </p:sp>
      <p:sp>
        <p:nvSpPr>
          <p:cNvPr id="13" name="Text Placeholder 31"/>
          <p:cNvSpPr>
            <a:spLocks noGrp="1"/>
          </p:cNvSpPr>
          <p:nvPr>
            <p:ph type="body" sz="quarter" idx="19" hasCustomPrompt="1"/>
          </p:nvPr>
        </p:nvSpPr>
        <p:spPr>
          <a:xfrm>
            <a:off x="772942" y="246823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14" name="Text Placeholder 4"/>
          <p:cNvSpPr>
            <a:spLocks noGrp="1"/>
          </p:cNvSpPr>
          <p:nvPr>
            <p:ph type="body" sz="quarter" idx="20"/>
          </p:nvPr>
        </p:nvSpPr>
        <p:spPr>
          <a:xfrm>
            <a:off x="764133" y="2955144"/>
            <a:ext cx="2159040" cy="8167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50" name="Picture Placeholder 25"/>
          <p:cNvSpPr>
            <a:spLocks noGrp="1"/>
          </p:cNvSpPr>
          <p:nvPr>
            <p:ph type="pic" sz="quarter" idx="21" hasCustomPrompt="1"/>
          </p:nvPr>
        </p:nvSpPr>
        <p:spPr>
          <a:xfrm>
            <a:off x="4064642" y="1630436"/>
            <a:ext cx="767707" cy="767707"/>
          </a:xfrm>
          <a:prstGeom prst="ellipse">
            <a:avLst/>
          </a:prstGeom>
          <a:noFill/>
          <a:ln>
            <a:noFill/>
          </a:ln>
        </p:spPr>
        <p:txBody>
          <a:bodyPr/>
          <a:lstStyle>
            <a:lvl1pPr marL="0" indent="0" rtl="0">
              <a:buNone/>
              <a:defRPr sz="1400"/>
            </a:lvl1pPr>
          </a:lstStyle>
          <a:p>
            <a:r>
              <a:rPr lang="en-US" dirty="0"/>
              <a:t>2</a:t>
            </a:r>
          </a:p>
        </p:txBody>
      </p:sp>
      <p:sp>
        <p:nvSpPr>
          <p:cNvPr id="51" name="Text Placeholder 31"/>
          <p:cNvSpPr>
            <a:spLocks noGrp="1"/>
          </p:cNvSpPr>
          <p:nvPr>
            <p:ph type="body" sz="quarter" idx="22" hasCustomPrompt="1"/>
          </p:nvPr>
        </p:nvSpPr>
        <p:spPr>
          <a:xfrm>
            <a:off x="3344692" y="246823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52" name="Text Placeholder 4"/>
          <p:cNvSpPr>
            <a:spLocks noGrp="1"/>
          </p:cNvSpPr>
          <p:nvPr>
            <p:ph type="body" sz="quarter" idx="23"/>
          </p:nvPr>
        </p:nvSpPr>
        <p:spPr>
          <a:xfrm>
            <a:off x="3335883" y="2955144"/>
            <a:ext cx="2159040" cy="8167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53" name="Picture Placeholder 25"/>
          <p:cNvSpPr>
            <a:spLocks noGrp="1"/>
          </p:cNvSpPr>
          <p:nvPr>
            <p:ph type="pic" sz="quarter" idx="24" hasCustomPrompt="1"/>
          </p:nvPr>
        </p:nvSpPr>
        <p:spPr>
          <a:xfrm>
            <a:off x="6674492" y="1630436"/>
            <a:ext cx="767707" cy="767707"/>
          </a:xfrm>
          <a:prstGeom prst="ellipse">
            <a:avLst/>
          </a:prstGeom>
          <a:noFill/>
          <a:ln>
            <a:noFill/>
          </a:ln>
        </p:spPr>
        <p:txBody>
          <a:bodyPr/>
          <a:lstStyle>
            <a:lvl1pPr marL="0" indent="0" rtl="0">
              <a:buNone/>
              <a:defRPr sz="1400"/>
            </a:lvl1pPr>
          </a:lstStyle>
          <a:p>
            <a:r>
              <a:rPr lang="en-US" dirty="0"/>
              <a:t>3</a:t>
            </a:r>
          </a:p>
        </p:txBody>
      </p:sp>
      <p:sp>
        <p:nvSpPr>
          <p:cNvPr id="54" name="Text Placeholder 31"/>
          <p:cNvSpPr>
            <a:spLocks noGrp="1"/>
          </p:cNvSpPr>
          <p:nvPr>
            <p:ph type="body" sz="quarter" idx="25" hasCustomPrompt="1"/>
          </p:nvPr>
        </p:nvSpPr>
        <p:spPr>
          <a:xfrm>
            <a:off x="5954542" y="246823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55" name="Text Placeholder 4"/>
          <p:cNvSpPr>
            <a:spLocks noGrp="1"/>
          </p:cNvSpPr>
          <p:nvPr>
            <p:ph type="body" sz="quarter" idx="26"/>
          </p:nvPr>
        </p:nvSpPr>
        <p:spPr>
          <a:xfrm>
            <a:off x="5945733" y="2955144"/>
            <a:ext cx="2159040" cy="8167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56" name="Picture Placeholder 25"/>
          <p:cNvSpPr>
            <a:spLocks noGrp="1"/>
          </p:cNvSpPr>
          <p:nvPr>
            <p:ph type="pic" sz="quarter" idx="27" hasCustomPrompt="1"/>
          </p:nvPr>
        </p:nvSpPr>
        <p:spPr>
          <a:xfrm>
            <a:off x="9265292" y="1630436"/>
            <a:ext cx="767707" cy="767707"/>
          </a:xfrm>
          <a:prstGeom prst="ellipse">
            <a:avLst/>
          </a:prstGeom>
          <a:noFill/>
          <a:ln>
            <a:noFill/>
          </a:ln>
        </p:spPr>
        <p:txBody>
          <a:bodyPr/>
          <a:lstStyle>
            <a:lvl1pPr marL="0" indent="0" rtl="0">
              <a:buNone/>
              <a:defRPr sz="1400"/>
            </a:lvl1pPr>
          </a:lstStyle>
          <a:p>
            <a:r>
              <a:rPr lang="en-US" dirty="0"/>
              <a:t>3</a:t>
            </a:r>
          </a:p>
        </p:txBody>
      </p:sp>
      <p:sp>
        <p:nvSpPr>
          <p:cNvPr id="59" name="Picture Placeholder 25"/>
          <p:cNvSpPr>
            <a:spLocks noGrp="1"/>
          </p:cNvSpPr>
          <p:nvPr>
            <p:ph type="pic" sz="quarter" idx="30" hasCustomPrompt="1"/>
          </p:nvPr>
        </p:nvSpPr>
        <p:spPr>
          <a:xfrm>
            <a:off x="1492892" y="3859286"/>
            <a:ext cx="767707" cy="767707"/>
          </a:xfrm>
          <a:prstGeom prst="ellipse">
            <a:avLst/>
          </a:prstGeom>
          <a:noFill/>
          <a:ln>
            <a:noFill/>
          </a:ln>
        </p:spPr>
        <p:txBody>
          <a:bodyPr/>
          <a:lstStyle>
            <a:lvl1pPr marL="0" indent="0" rtl="0">
              <a:buNone/>
              <a:defRPr sz="1400"/>
            </a:lvl1pPr>
          </a:lstStyle>
          <a:p>
            <a:r>
              <a:rPr lang="en-US" dirty="0"/>
              <a:t>3</a:t>
            </a:r>
          </a:p>
        </p:txBody>
      </p:sp>
      <p:sp>
        <p:nvSpPr>
          <p:cNvPr id="62" name="Picture Placeholder 25"/>
          <p:cNvSpPr>
            <a:spLocks noGrp="1"/>
          </p:cNvSpPr>
          <p:nvPr>
            <p:ph type="pic" sz="quarter" idx="33" hasCustomPrompt="1"/>
          </p:nvPr>
        </p:nvSpPr>
        <p:spPr>
          <a:xfrm>
            <a:off x="4064642" y="3859286"/>
            <a:ext cx="767707" cy="767707"/>
          </a:xfrm>
          <a:prstGeom prst="ellipse">
            <a:avLst/>
          </a:prstGeom>
          <a:noFill/>
          <a:ln>
            <a:noFill/>
          </a:ln>
        </p:spPr>
        <p:txBody>
          <a:bodyPr/>
          <a:lstStyle>
            <a:lvl1pPr marL="0" indent="0" rtl="0">
              <a:buNone/>
              <a:defRPr sz="1400"/>
            </a:lvl1pPr>
          </a:lstStyle>
          <a:p>
            <a:r>
              <a:rPr lang="en-US" dirty="0"/>
              <a:t>3</a:t>
            </a:r>
          </a:p>
        </p:txBody>
      </p:sp>
      <p:sp>
        <p:nvSpPr>
          <p:cNvPr id="63" name="Text Placeholder 31"/>
          <p:cNvSpPr>
            <a:spLocks noGrp="1"/>
          </p:cNvSpPr>
          <p:nvPr>
            <p:ph type="body" sz="quarter" idx="34" hasCustomPrompt="1"/>
          </p:nvPr>
        </p:nvSpPr>
        <p:spPr>
          <a:xfrm>
            <a:off x="3344692" y="469708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64" name="Text Placeholder 4"/>
          <p:cNvSpPr>
            <a:spLocks noGrp="1"/>
          </p:cNvSpPr>
          <p:nvPr>
            <p:ph type="body" sz="quarter" idx="35"/>
          </p:nvPr>
        </p:nvSpPr>
        <p:spPr>
          <a:xfrm>
            <a:off x="3335883" y="5183994"/>
            <a:ext cx="2159040" cy="10834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5" name="Picture Placeholder 25"/>
          <p:cNvSpPr>
            <a:spLocks noGrp="1"/>
          </p:cNvSpPr>
          <p:nvPr>
            <p:ph type="pic" sz="quarter" idx="36" hasCustomPrompt="1"/>
          </p:nvPr>
        </p:nvSpPr>
        <p:spPr>
          <a:xfrm>
            <a:off x="6674492" y="3859286"/>
            <a:ext cx="767707" cy="767707"/>
          </a:xfrm>
          <a:prstGeom prst="ellipse">
            <a:avLst/>
          </a:prstGeom>
          <a:noFill/>
          <a:ln>
            <a:noFill/>
          </a:ln>
        </p:spPr>
        <p:txBody>
          <a:bodyPr/>
          <a:lstStyle>
            <a:lvl1pPr marL="0" indent="0" rtl="0">
              <a:buNone/>
              <a:defRPr sz="1400"/>
            </a:lvl1pPr>
          </a:lstStyle>
          <a:p>
            <a:r>
              <a:rPr lang="en-US" dirty="0"/>
              <a:t>3</a:t>
            </a:r>
          </a:p>
        </p:txBody>
      </p:sp>
      <p:sp>
        <p:nvSpPr>
          <p:cNvPr id="66" name="Text Placeholder 31"/>
          <p:cNvSpPr>
            <a:spLocks noGrp="1"/>
          </p:cNvSpPr>
          <p:nvPr>
            <p:ph type="body" sz="quarter" idx="37" hasCustomPrompt="1"/>
          </p:nvPr>
        </p:nvSpPr>
        <p:spPr>
          <a:xfrm>
            <a:off x="5954542" y="469708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67" name="Text Placeholder 4"/>
          <p:cNvSpPr>
            <a:spLocks noGrp="1"/>
          </p:cNvSpPr>
          <p:nvPr>
            <p:ph type="body" sz="quarter" idx="38"/>
          </p:nvPr>
        </p:nvSpPr>
        <p:spPr>
          <a:xfrm>
            <a:off x="5945733" y="5183994"/>
            <a:ext cx="2159040" cy="10834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8" name="Picture Placeholder 25"/>
          <p:cNvSpPr>
            <a:spLocks noGrp="1"/>
          </p:cNvSpPr>
          <p:nvPr>
            <p:ph type="pic" sz="quarter" idx="39" hasCustomPrompt="1"/>
          </p:nvPr>
        </p:nvSpPr>
        <p:spPr>
          <a:xfrm>
            <a:off x="9265292" y="3859286"/>
            <a:ext cx="767707" cy="767707"/>
          </a:xfrm>
          <a:prstGeom prst="ellipse">
            <a:avLst/>
          </a:prstGeom>
          <a:noFill/>
          <a:ln>
            <a:noFill/>
          </a:ln>
        </p:spPr>
        <p:txBody>
          <a:bodyPr/>
          <a:lstStyle>
            <a:lvl1pPr marL="0" indent="0" rtl="0">
              <a:buNone/>
              <a:defRPr sz="1400"/>
            </a:lvl1pPr>
          </a:lstStyle>
          <a:p>
            <a:r>
              <a:rPr lang="en-US" dirty="0"/>
              <a:t>3</a:t>
            </a:r>
          </a:p>
        </p:txBody>
      </p:sp>
      <p:sp>
        <p:nvSpPr>
          <p:cNvPr id="69" name="Text Placeholder 31"/>
          <p:cNvSpPr>
            <a:spLocks noGrp="1"/>
          </p:cNvSpPr>
          <p:nvPr>
            <p:ph type="body" sz="quarter" idx="40" hasCustomPrompt="1"/>
          </p:nvPr>
        </p:nvSpPr>
        <p:spPr>
          <a:xfrm>
            <a:off x="8545342" y="469708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70" name="Text Placeholder 4"/>
          <p:cNvSpPr>
            <a:spLocks noGrp="1"/>
          </p:cNvSpPr>
          <p:nvPr>
            <p:ph type="body" sz="quarter" idx="41"/>
          </p:nvPr>
        </p:nvSpPr>
        <p:spPr>
          <a:xfrm>
            <a:off x="8536533" y="5183994"/>
            <a:ext cx="2159040" cy="10834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71" name="Text Placeholder 31"/>
          <p:cNvSpPr>
            <a:spLocks noGrp="1"/>
          </p:cNvSpPr>
          <p:nvPr>
            <p:ph type="body" sz="quarter" idx="42" hasCustomPrompt="1"/>
          </p:nvPr>
        </p:nvSpPr>
        <p:spPr>
          <a:xfrm>
            <a:off x="772942" y="4688918"/>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72" name="Text Placeholder 4"/>
          <p:cNvSpPr>
            <a:spLocks noGrp="1"/>
          </p:cNvSpPr>
          <p:nvPr>
            <p:ph type="body" sz="quarter" idx="43"/>
          </p:nvPr>
        </p:nvSpPr>
        <p:spPr>
          <a:xfrm>
            <a:off x="764133" y="5175829"/>
            <a:ext cx="2159040" cy="8167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77" name="Text Placeholder 31"/>
          <p:cNvSpPr>
            <a:spLocks noGrp="1"/>
          </p:cNvSpPr>
          <p:nvPr>
            <p:ph type="body" sz="quarter" idx="44" hasCustomPrompt="1"/>
          </p:nvPr>
        </p:nvSpPr>
        <p:spPr>
          <a:xfrm>
            <a:off x="8545342" y="2468233"/>
            <a:ext cx="2173808" cy="381930"/>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FEATURE TEXT</a:t>
            </a:r>
          </a:p>
        </p:txBody>
      </p:sp>
      <p:sp>
        <p:nvSpPr>
          <p:cNvPr id="78" name="Text Placeholder 4"/>
          <p:cNvSpPr>
            <a:spLocks noGrp="1"/>
          </p:cNvSpPr>
          <p:nvPr>
            <p:ph type="body" sz="quarter" idx="45"/>
          </p:nvPr>
        </p:nvSpPr>
        <p:spPr>
          <a:xfrm>
            <a:off x="8536533" y="2955144"/>
            <a:ext cx="2159040" cy="816756"/>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6" name="Title 28"/>
          <p:cNvSpPr>
            <a:spLocks noGrp="1"/>
          </p:cNvSpPr>
          <p:nvPr>
            <p:ph type="title" hasCustomPrompt="1"/>
          </p:nvPr>
        </p:nvSpPr>
        <p:spPr>
          <a:xfrm>
            <a:off x="745490" y="407226"/>
            <a:ext cx="6790322" cy="497126"/>
          </a:xfrm>
        </p:spPr>
        <p:txBody>
          <a:bodyPr/>
          <a:lstStyle>
            <a:lvl1pPr>
              <a:defRPr/>
            </a:lvl1pPr>
          </a:lstStyle>
          <a:p>
            <a:r>
              <a:rPr lang="en-US" dirty="0"/>
              <a:t>TITLE</a:t>
            </a:r>
          </a:p>
        </p:txBody>
      </p:sp>
    </p:spTree>
    <p:extLst>
      <p:ext uri="{BB962C8B-B14F-4D97-AF65-F5344CB8AC3E}">
        <p14:creationId xmlns:p14="http://schemas.microsoft.com/office/powerpoint/2010/main" val="2881061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5_Title and Content">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Click to edit Master title style</a:t>
            </a:r>
          </a:p>
        </p:txBody>
      </p:sp>
      <p:sp>
        <p:nvSpPr>
          <p:cNvPr id="7" name="Content Placeholder 2"/>
          <p:cNvSpPr>
            <a:spLocks noGrp="1"/>
          </p:cNvSpPr>
          <p:nvPr>
            <p:ph idx="1"/>
          </p:nvPr>
        </p:nvSpPr>
        <p:spPr>
          <a:xfrm>
            <a:off x="647262" y="1518516"/>
            <a:ext cx="3715188" cy="4234584"/>
          </a:xfrm>
          <a:prstGeom prst="rect">
            <a:avLst/>
          </a:prstGeom>
          <a:effectLst/>
        </p:spPr>
        <p:txBody>
          <a:bodyPr anchor="t">
            <a:normAutofit/>
          </a:bodyPr>
          <a:lstStyle>
            <a:lvl1pPr>
              <a:defRPr sz="2000">
                <a:solidFill>
                  <a:schemeClr val="bg2"/>
                </a:solidFill>
                <a:effectLst/>
              </a:defRPr>
            </a:lvl1pPr>
            <a:lvl2pPr>
              <a:defRPr sz="1800">
                <a:solidFill>
                  <a:schemeClr val="bg2"/>
                </a:solidFill>
                <a:effectLst/>
              </a:defRPr>
            </a:lvl2pPr>
            <a:lvl3pPr>
              <a:defRPr sz="1600">
                <a:solidFill>
                  <a:schemeClr val="bg2"/>
                </a:solidFill>
                <a:effectLst/>
              </a:defRPr>
            </a:lvl3pPr>
            <a:lvl4pPr>
              <a:defRPr sz="1400">
                <a:solidFill>
                  <a:schemeClr val="bg2"/>
                </a:solidFill>
                <a:effectLst/>
              </a:defRPr>
            </a:lvl4pPr>
            <a:lvl5pPr>
              <a:defRPr sz="1400">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3"/>
          <p:cNvSpPr>
            <a:spLocks noGrp="1"/>
          </p:cNvSpPr>
          <p:nvPr>
            <p:ph type="pic" sz="quarter" idx="16"/>
          </p:nvPr>
        </p:nvSpPr>
        <p:spPr>
          <a:xfrm>
            <a:off x="4530872" y="1523999"/>
            <a:ext cx="3677860" cy="4229259"/>
          </a:xfrm>
          <a:prstGeom prst="rect">
            <a:avLst/>
          </a:prstGeom>
        </p:spPr>
        <p:txBody>
          <a:bodyPr/>
          <a:lstStyle>
            <a:lvl1pPr>
              <a:defRPr sz="2000"/>
            </a:lvl1pPr>
          </a:lstStyle>
          <a:p>
            <a:endParaRPr lang="en-US" dirty="0"/>
          </a:p>
        </p:txBody>
      </p:sp>
      <p:sp>
        <p:nvSpPr>
          <p:cNvPr id="9" name="Content Placeholder 2"/>
          <p:cNvSpPr>
            <a:spLocks noGrp="1"/>
          </p:cNvSpPr>
          <p:nvPr>
            <p:ph idx="13"/>
          </p:nvPr>
        </p:nvSpPr>
        <p:spPr>
          <a:xfrm>
            <a:off x="8343900" y="1518516"/>
            <a:ext cx="3486150" cy="4234584"/>
          </a:xfrm>
          <a:prstGeom prst="rect">
            <a:avLst/>
          </a:prstGeom>
          <a:effectLst/>
        </p:spPr>
        <p:txBody>
          <a:bodyPr anchor="t">
            <a:normAutofit/>
          </a:bodyPr>
          <a:lstStyle>
            <a:lvl1pPr>
              <a:defRPr sz="2000">
                <a:solidFill>
                  <a:schemeClr val="bg2"/>
                </a:solidFill>
                <a:effectLst/>
              </a:defRPr>
            </a:lvl1pPr>
            <a:lvl2pPr>
              <a:defRPr sz="1800">
                <a:solidFill>
                  <a:schemeClr val="bg2"/>
                </a:solidFill>
                <a:effectLst/>
              </a:defRPr>
            </a:lvl2pPr>
            <a:lvl3pPr>
              <a:defRPr sz="1600">
                <a:solidFill>
                  <a:schemeClr val="bg2"/>
                </a:solidFill>
                <a:effectLst/>
              </a:defRPr>
            </a:lvl3pPr>
            <a:lvl4pPr>
              <a:defRPr sz="1400">
                <a:solidFill>
                  <a:schemeClr val="bg2"/>
                </a:solidFill>
                <a:effectLst/>
              </a:defRPr>
            </a:lvl4pPr>
            <a:lvl5pPr>
              <a:defRPr sz="1400">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2862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Title and Content">
    <p:bg>
      <p:bgPr>
        <a:solidFill>
          <a:schemeClr val="bg1"/>
        </a:solidFill>
        <a:effectLst/>
      </p:bgPr>
    </p:bg>
    <p:spTree>
      <p:nvGrpSpPr>
        <p:cNvPr id="1" name=""/>
        <p:cNvGrpSpPr/>
        <p:nvPr/>
      </p:nvGrpSpPr>
      <p:grpSpPr>
        <a:xfrm>
          <a:off x="0" y="0"/>
          <a:ext cx="0" cy="0"/>
          <a:chOff x="0" y="0"/>
          <a:chExt cx="0" cy="0"/>
        </a:xfrm>
      </p:grpSpPr>
      <p:sp>
        <p:nvSpPr>
          <p:cNvPr id="8" name="Picture Placeholder 3"/>
          <p:cNvSpPr>
            <a:spLocks noGrp="1"/>
          </p:cNvSpPr>
          <p:nvPr>
            <p:ph type="pic" sz="quarter" idx="16"/>
          </p:nvPr>
        </p:nvSpPr>
        <p:spPr>
          <a:xfrm>
            <a:off x="0" y="0"/>
            <a:ext cx="12192000" cy="4347411"/>
          </a:xfrm>
          <a:prstGeom prst="rect">
            <a:avLst/>
          </a:prstGeom>
        </p:spPr>
        <p:txBody>
          <a:bodyPr/>
          <a:lstStyle>
            <a:lvl1pPr>
              <a:defRPr sz="2000"/>
            </a:lvl1pPr>
          </a:lstStyle>
          <a:p>
            <a:endParaRPr lang="en-US" dirty="0"/>
          </a:p>
        </p:txBody>
      </p:sp>
      <p:sp>
        <p:nvSpPr>
          <p:cNvPr id="5" name="Title 4"/>
          <p:cNvSpPr>
            <a:spLocks noGrp="1"/>
          </p:cNvSpPr>
          <p:nvPr>
            <p:ph type="title" hasCustomPrompt="1"/>
          </p:nvPr>
        </p:nvSpPr>
        <p:spPr>
          <a:xfrm>
            <a:off x="822252" y="0"/>
            <a:ext cx="3840480" cy="5349240"/>
          </a:xfrm>
          <a:solidFill>
            <a:schemeClr val="accent2"/>
          </a:solidFill>
        </p:spPr>
        <p:txBody>
          <a:bodyPr anchor="ctr"/>
          <a:lstStyle>
            <a:lvl1pPr algn="ctr">
              <a:lnSpc>
                <a:spcPct val="120000"/>
              </a:lnSpc>
              <a:defRPr>
                <a:solidFill>
                  <a:schemeClr val="accent5"/>
                </a:solidFill>
              </a:defRPr>
            </a:lvl1pPr>
          </a:lstStyle>
          <a:p>
            <a:r>
              <a:rPr lang="en-US" dirty="0"/>
              <a:t>CLICK TO EDIT MASTER TITLE STYLE</a:t>
            </a:r>
          </a:p>
        </p:txBody>
      </p:sp>
      <p:sp>
        <p:nvSpPr>
          <p:cNvPr id="7" name="Content Placeholder 2"/>
          <p:cNvSpPr>
            <a:spLocks noGrp="1"/>
          </p:cNvSpPr>
          <p:nvPr>
            <p:ph idx="1"/>
          </p:nvPr>
        </p:nvSpPr>
        <p:spPr>
          <a:xfrm>
            <a:off x="4930506" y="5117432"/>
            <a:ext cx="6651894" cy="1507957"/>
          </a:xfrm>
          <a:prstGeom prst="rect">
            <a:avLst/>
          </a:prstGeom>
          <a:effectLst/>
        </p:spPr>
        <p:txBody>
          <a:bodyPr anchor="t">
            <a:normAutofit/>
          </a:bodyPr>
          <a:lstStyle>
            <a:lvl1pPr>
              <a:buClr>
                <a:schemeClr val="bg1"/>
              </a:buClr>
              <a:defRPr sz="1800">
                <a:solidFill>
                  <a:schemeClr val="bg2"/>
                </a:solidFill>
                <a:effectLst/>
              </a:defRPr>
            </a:lvl1pPr>
            <a:lvl2pPr>
              <a:buClr>
                <a:schemeClr val="bg1"/>
              </a:buClr>
              <a:defRPr sz="1600">
                <a:solidFill>
                  <a:schemeClr val="bg2"/>
                </a:solidFill>
                <a:effectLst/>
              </a:defRPr>
            </a:lvl2pPr>
            <a:lvl3pPr>
              <a:buClr>
                <a:schemeClr val="bg1"/>
              </a:buClr>
              <a:defRPr sz="1400">
                <a:solidFill>
                  <a:schemeClr val="bg2"/>
                </a:solidFill>
                <a:effectLst/>
              </a:defRPr>
            </a:lvl3pPr>
            <a:lvl4pPr>
              <a:buClr>
                <a:schemeClr val="bg1"/>
              </a:buClr>
              <a:defRPr sz="1200">
                <a:solidFill>
                  <a:schemeClr val="bg2"/>
                </a:solidFill>
                <a:effectLst/>
              </a:defRPr>
            </a:lvl4pPr>
            <a:lvl5pPr>
              <a:buClr>
                <a:schemeClr val="bg1"/>
              </a:buClr>
              <a:defRPr sz="1200">
                <a:solidFill>
                  <a:schemeClr val="bg2"/>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3" hasCustomPrompt="1"/>
          </p:nvPr>
        </p:nvSpPr>
        <p:spPr>
          <a:xfrm>
            <a:off x="5103394" y="4646726"/>
            <a:ext cx="6495047" cy="599042"/>
          </a:xfrm>
          <a:prstGeom prst="rect">
            <a:avLst/>
          </a:prstGeom>
          <a:effectLst/>
        </p:spPr>
        <p:txBody>
          <a:bodyPr anchor="t">
            <a:normAutofit/>
          </a:bodyPr>
          <a:lstStyle>
            <a:lvl1pPr marL="0" indent="0">
              <a:buFontTx/>
              <a:buNone/>
              <a:defRPr sz="2400" b="1">
                <a:solidFill>
                  <a:schemeClr val="tx2"/>
                </a:solidFill>
                <a:effectLst/>
              </a:defRPr>
            </a:lvl1pPr>
            <a:lvl2pPr marL="457200" indent="0">
              <a:buFontTx/>
              <a:buNone/>
              <a:defRPr sz="1800">
                <a:solidFill>
                  <a:schemeClr val="tx2"/>
                </a:solidFill>
                <a:effectLst/>
              </a:defRPr>
            </a:lvl2pPr>
            <a:lvl3pPr marL="914400" indent="0">
              <a:buFontTx/>
              <a:buNone/>
              <a:defRPr sz="1600">
                <a:solidFill>
                  <a:schemeClr val="tx2"/>
                </a:solidFill>
                <a:effectLst/>
              </a:defRPr>
            </a:lvl3pPr>
            <a:lvl4pPr marL="1371600" indent="0">
              <a:buFontTx/>
              <a:buNone/>
              <a:defRPr sz="1400">
                <a:solidFill>
                  <a:schemeClr val="tx2"/>
                </a:solidFill>
                <a:effectLst/>
              </a:defRPr>
            </a:lvl4pPr>
            <a:lvl5pPr marL="1828800" indent="0">
              <a:buFontTx/>
              <a:buNone/>
              <a:defRPr sz="1400">
                <a:solidFill>
                  <a:schemeClr val="tx2"/>
                </a:solidFill>
                <a:effectLst/>
              </a:defRPr>
            </a:lvl5pPr>
          </a:lstStyle>
          <a:p>
            <a:pPr lvl="0"/>
            <a:r>
              <a:rPr lang="en-US" dirty="0"/>
              <a:t>Click to edit Master text styles</a:t>
            </a:r>
          </a:p>
        </p:txBody>
      </p:sp>
    </p:spTree>
    <p:extLst>
      <p:ext uri="{BB962C8B-B14F-4D97-AF65-F5344CB8AC3E}">
        <p14:creationId xmlns:p14="http://schemas.microsoft.com/office/powerpoint/2010/main" val="2905282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6_Title and Content">
    <p:bg>
      <p:bgPr>
        <a:solidFill>
          <a:schemeClr val="bg1"/>
        </a:solidFill>
        <a:effectLst/>
      </p:bgPr>
    </p:bg>
    <p:spTree>
      <p:nvGrpSpPr>
        <p:cNvPr id="1" name=""/>
        <p:cNvGrpSpPr/>
        <p:nvPr/>
      </p:nvGrpSpPr>
      <p:grpSpPr>
        <a:xfrm>
          <a:off x="0" y="0"/>
          <a:ext cx="0" cy="0"/>
          <a:chOff x="0" y="0"/>
          <a:chExt cx="0" cy="0"/>
        </a:xfrm>
      </p:grpSpPr>
      <p:grpSp>
        <p:nvGrpSpPr>
          <p:cNvPr id="6" name="Group 5"/>
          <p:cNvGrpSpPr/>
          <p:nvPr userDrawn="1"/>
        </p:nvGrpSpPr>
        <p:grpSpPr>
          <a:xfrm>
            <a:off x="607077" y="1307620"/>
            <a:ext cx="2324809" cy="4735309"/>
            <a:chOff x="-7203423" y="2134935"/>
            <a:chExt cx="2958426" cy="6025896"/>
          </a:xfrm>
        </p:grpSpPr>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3423" y="2134935"/>
              <a:ext cx="2958426" cy="6025896"/>
            </a:xfrm>
            <a:prstGeom prst="rect">
              <a:avLst/>
            </a:prstGeom>
          </p:spPr>
        </p:pic>
        <p:sp>
          <p:nvSpPr>
            <p:cNvPr id="18" name="Rounded Rectangle 17"/>
            <p:cNvSpPr/>
            <p:nvPr userDrawn="1"/>
          </p:nvSpPr>
          <p:spPr>
            <a:xfrm>
              <a:off x="-6932840" y="3075667"/>
              <a:ext cx="2419351" cy="4181475"/>
            </a:xfrm>
            <a:prstGeom prst="roundRect">
              <a:avLst>
                <a:gd name="adj" fmla="val 1646"/>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29" name="Title 28"/>
          <p:cNvSpPr>
            <a:spLocks noGrp="1"/>
          </p:cNvSpPr>
          <p:nvPr>
            <p:ph type="title"/>
          </p:nvPr>
        </p:nvSpPr>
        <p:spPr>
          <a:xfrm>
            <a:off x="707390" y="407226"/>
            <a:ext cx="10972800" cy="487077"/>
          </a:xfrm>
        </p:spPr>
        <p:txBody>
          <a:bodyPr/>
          <a:lstStyle/>
          <a:p>
            <a:r>
              <a:rPr lang="en-US" dirty="0"/>
              <a:t>Click to edit Master title style</a:t>
            </a:r>
          </a:p>
        </p:txBody>
      </p:sp>
      <p:sp>
        <p:nvSpPr>
          <p:cNvPr id="9" name="Content Placeholder 2"/>
          <p:cNvSpPr>
            <a:spLocks noGrp="1"/>
          </p:cNvSpPr>
          <p:nvPr>
            <p:ph idx="16" hasCustomPrompt="1"/>
          </p:nvPr>
        </p:nvSpPr>
        <p:spPr>
          <a:xfrm>
            <a:off x="4839628" y="1412238"/>
            <a:ext cx="6846849" cy="866506"/>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a:p>
            <a:pPr lvl="1"/>
            <a:r>
              <a:rPr lang="en-US" dirty="0"/>
              <a:t>Second level</a:t>
            </a:r>
          </a:p>
        </p:txBody>
      </p:sp>
      <p:sp>
        <p:nvSpPr>
          <p:cNvPr id="16" name="Title 28"/>
          <p:cNvSpPr txBox="1">
            <a:spLocks/>
          </p:cNvSpPr>
          <p:nvPr userDrawn="1"/>
        </p:nvSpPr>
        <p:spPr>
          <a:xfrm>
            <a:off x="8397716" y="407226"/>
            <a:ext cx="4931410" cy="1058862"/>
          </a:xfrm>
          <a:prstGeom prst="rect">
            <a:avLst/>
          </a:prstGeom>
        </p:spPr>
        <p:txBody>
          <a:bodyPr vert="horz" lIns="91440" tIns="45720" rIns="91440" bIns="45720" rtlCol="0" anchor="t">
            <a:noAutofit/>
          </a:bodyPr>
          <a:lstStyle>
            <a:lvl1pPr algn="l" defTabSz="914400" rtl="0" eaLnBrk="1" latinLnBrk="0" hangingPunct="1">
              <a:spcBef>
                <a:spcPct val="0"/>
              </a:spcBef>
              <a:buNone/>
              <a:defRPr sz="3600" b="1" kern="1200">
                <a:solidFill>
                  <a:srgbClr val="031835"/>
                </a:solidFill>
                <a:latin typeface="+mj-lt"/>
                <a:ea typeface="+mj-ea"/>
                <a:cs typeface="+mj-cs"/>
              </a:defRPr>
            </a:lvl1pPr>
          </a:lstStyle>
          <a:p>
            <a:r>
              <a:rPr lang="en-US" dirty="0">
                <a:solidFill>
                  <a:schemeClr val="bg1"/>
                </a:solidFill>
              </a:rPr>
              <a:t>TITLE</a:t>
            </a:r>
          </a:p>
        </p:txBody>
      </p:sp>
      <p:sp>
        <p:nvSpPr>
          <p:cNvPr id="21" name="Picture Placeholder 20"/>
          <p:cNvSpPr>
            <a:spLocks noGrp="1"/>
          </p:cNvSpPr>
          <p:nvPr>
            <p:ph type="pic" sz="quarter" idx="17"/>
          </p:nvPr>
        </p:nvSpPr>
        <p:spPr>
          <a:xfrm>
            <a:off x="814160" y="2048328"/>
            <a:ext cx="1909990" cy="3285913"/>
          </a:xfrm>
          <a:custGeom>
            <a:avLst/>
            <a:gdLst>
              <a:gd name="connsiteX0" fmla="*/ 39823 w 2419351"/>
              <a:gd name="connsiteY0" fmla="*/ 0 h 4181475"/>
              <a:gd name="connsiteX1" fmla="*/ 2379528 w 2419351"/>
              <a:gd name="connsiteY1" fmla="*/ 0 h 4181475"/>
              <a:gd name="connsiteX2" fmla="*/ 2419351 w 2419351"/>
              <a:gd name="connsiteY2" fmla="*/ 39823 h 4181475"/>
              <a:gd name="connsiteX3" fmla="*/ 2419351 w 2419351"/>
              <a:gd name="connsiteY3" fmla="*/ 4141652 h 4181475"/>
              <a:gd name="connsiteX4" fmla="*/ 2379528 w 2419351"/>
              <a:gd name="connsiteY4" fmla="*/ 4181475 h 4181475"/>
              <a:gd name="connsiteX5" fmla="*/ 39823 w 2419351"/>
              <a:gd name="connsiteY5" fmla="*/ 4181475 h 4181475"/>
              <a:gd name="connsiteX6" fmla="*/ 0 w 2419351"/>
              <a:gd name="connsiteY6" fmla="*/ 4141652 h 4181475"/>
              <a:gd name="connsiteX7" fmla="*/ 0 w 2419351"/>
              <a:gd name="connsiteY7" fmla="*/ 39823 h 4181475"/>
              <a:gd name="connsiteX8" fmla="*/ 39823 w 2419351"/>
              <a:gd name="connsiteY8" fmla="*/ 0 h 41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9351" h="4181475">
                <a:moveTo>
                  <a:pt x="39823" y="0"/>
                </a:moveTo>
                <a:lnTo>
                  <a:pt x="2379528" y="0"/>
                </a:lnTo>
                <a:cubicBezTo>
                  <a:pt x="2401522" y="0"/>
                  <a:pt x="2419351" y="17829"/>
                  <a:pt x="2419351" y="39823"/>
                </a:cubicBezTo>
                <a:lnTo>
                  <a:pt x="2419351" y="4141652"/>
                </a:lnTo>
                <a:cubicBezTo>
                  <a:pt x="2419351" y="4163646"/>
                  <a:pt x="2401522" y="4181475"/>
                  <a:pt x="2379528" y="4181475"/>
                </a:cubicBezTo>
                <a:lnTo>
                  <a:pt x="39823" y="4181475"/>
                </a:lnTo>
                <a:cubicBezTo>
                  <a:pt x="17829" y="4181475"/>
                  <a:pt x="0" y="4163646"/>
                  <a:pt x="0" y="4141652"/>
                </a:cubicBezTo>
                <a:lnTo>
                  <a:pt x="0" y="39823"/>
                </a:lnTo>
                <a:cubicBezTo>
                  <a:pt x="0" y="17829"/>
                  <a:pt x="17829" y="0"/>
                  <a:pt x="39823" y="0"/>
                </a:cubicBezTo>
                <a:close/>
              </a:path>
            </a:pathLst>
          </a:custGeom>
          <a:ln w="22225">
            <a:solidFill>
              <a:schemeClr val="tx1">
                <a:lumMod val="65000"/>
              </a:schemeClr>
            </a:solidFill>
          </a:ln>
        </p:spPr>
        <p:txBody>
          <a:bodyPr wrap="square">
            <a:noAutofit/>
          </a:bodyPr>
          <a:lstStyle/>
          <a:p>
            <a:endParaRPr lang="en-US"/>
          </a:p>
        </p:txBody>
      </p:sp>
      <p:grpSp>
        <p:nvGrpSpPr>
          <p:cNvPr id="26" name="Group 25"/>
          <p:cNvGrpSpPr/>
          <p:nvPr userDrawn="1"/>
        </p:nvGrpSpPr>
        <p:grpSpPr>
          <a:xfrm>
            <a:off x="2933142" y="2349500"/>
            <a:ext cx="1813296" cy="3693429"/>
            <a:chOff x="-7203423" y="2134935"/>
            <a:chExt cx="2958426" cy="6025896"/>
          </a:xfrm>
        </p:grpSpPr>
        <p:pic>
          <p:nvPicPr>
            <p:cNvPr id="27" name="Picture 2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3423" y="2134935"/>
              <a:ext cx="2958426" cy="6025896"/>
            </a:xfrm>
            <a:prstGeom prst="rect">
              <a:avLst/>
            </a:prstGeom>
          </p:spPr>
        </p:pic>
        <p:sp>
          <p:nvSpPr>
            <p:cNvPr id="30" name="Rounded Rectangle 29"/>
            <p:cNvSpPr/>
            <p:nvPr userDrawn="1"/>
          </p:nvSpPr>
          <p:spPr>
            <a:xfrm>
              <a:off x="-6932840" y="3075667"/>
              <a:ext cx="2419351" cy="4181475"/>
            </a:xfrm>
            <a:prstGeom prst="roundRect">
              <a:avLst>
                <a:gd name="adj" fmla="val 1646"/>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31" name="Picture Placeholder 30"/>
          <p:cNvSpPr>
            <a:spLocks noGrp="1"/>
          </p:cNvSpPr>
          <p:nvPr>
            <p:ph type="pic" sz="quarter" idx="18"/>
          </p:nvPr>
        </p:nvSpPr>
        <p:spPr>
          <a:xfrm>
            <a:off x="3085912" y="2924175"/>
            <a:ext cx="1495425" cy="2571750"/>
          </a:xfrm>
          <a:custGeom>
            <a:avLst/>
            <a:gdLst>
              <a:gd name="connsiteX0" fmla="*/ 39823 w 2419351"/>
              <a:gd name="connsiteY0" fmla="*/ 0 h 4181475"/>
              <a:gd name="connsiteX1" fmla="*/ 2379528 w 2419351"/>
              <a:gd name="connsiteY1" fmla="*/ 0 h 4181475"/>
              <a:gd name="connsiteX2" fmla="*/ 2419351 w 2419351"/>
              <a:gd name="connsiteY2" fmla="*/ 39823 h 4181475"/>
              <a:gd name="connsiteX3" fmla="*/ 2419351 w 2419351"/>
              <a:gd name="connsiteY3" fmla="*/ 4141652 h 4181475"/>
              <a:gd name="connsiteX4" fmla="*/ 2379528 w 2419351"/>
              <a:gd name="connsiteY4" fmla="*/ 4181475 h 4181475"/>
              <a:gd name="connsiteX5" fmla="*/ 39823 w 2419351"/>
              <a:gd name="connsiteY5" fmla="*/ 4181475 h 4181475"/>
              <a:gd name="connsiteX6" fmla="*/ 0 w 2419351"/>
              <a:gd name="connsiteY6" fmla="*/ 4141652 h 4181475"/>
              <a:gd name="connsiteX7" fmla="*/ 0 w 2419351"/>
              <a:gd name="connsiteY7" fmla="*/ 39823 h 4181475"/>
              <a:gd name="connsiteX8" fmla="*/ 39823 w 2419351"/>
              <a:gd name="connsiteY8" fmla="*/ 0 h 41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9351" h="4181475">
                <a:moveTo>
                  <a:pt x="39823" y="0"/>
                </a:moveTo>
                <a:lnTo>
                  <a:pt x="2379528" y="0"/>
                </a:lnTo>
                <a:cubicBezTo>
                  <a:pt x="2401522" y="0"/>
                  <a:pt x="2419351" y="17829"/>
                  <a:pt x="2419351" y="39823"/>
                </a:cubicBezTo>
                <a:lnTo>
                  <a:pt x="2419351" y="4141652"/>
                </a:lnTo>
                <a:cubicBezTo>
                  <a:pt x="2419351" y="4163646"/>
                  <a:pt x="2401522" y="4181475"/>
                  <a:pt x="2379528" y="4181475"/>
                </a:cubicBezTo>
                <a:lnTo>
                  <a:pt x="39823" y="4181475"/>
                </a:lnTo>
                <a:cubicBezTo>
                  <a:pt x="17829" y="4181475"/>
                  <a:pt x="0" y="4163646"/>
                  <a:pt x="0" y="4141652"/>
                </a:cubicBezTo>
                <a:lnTo>
                  <a:pt x="0" y="39823"/>
                </a:lnTo>
                <a:cubicBezTo>
                  <a:pt x="0" y="17829"/>
                  <a:pt x="17829" y="0"/>
                  <a:pt x="39823" y="0"/>
                </a:cubicBezTo>
                <a:close/>
              </a:path>
            </a:pathLst>
          </a:custGeom>
          <a:ln w="12700">
            <a:solidFill>
              <a:schemeClr val="tx1">
                <a:lumMod val="65000"/>
              </a:schemeClr>
            </a:solidFill>
          </a:ln>
        </p:spPr>
        <p:txBody>
          <a:bodyPr wrap="square">
            <a:noAutofit/>
          </a:bodyPr>
          <a:lstStyle>
            <a:lvl1pPr rtl="0">
              <a:defRPr/>
            </a:lvl1pPr>
          </a:lstStyle>
          <a:p>
            <a:endParaRPr lang="en-US" dirty="0"/>
          </a:p>
        </p:txBody>
      </p:sp>
      <p:sp>
        <p:nvSpPr>
          <p:cNvPr id="32" name="Oval 31"/>
          <p:cNvSpPr/>
          <p:nvPr userDrawn="1"/>
        </p:nvSpPr>
        <p:spPr>
          <a:xfrm>
            <a:off x="5068489" y="245267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33" name="Picture Placeholder 25"/>
          <p:cNvSpPr>
            <a:spLocks noGrp="1"/>
          </p:cNvSpPr>
          <p:nvPr>
            <p:ph type="pic" sz="quarter" idx="13"/>
          </p:nvPr>
        </p:nvSpPr>
        <p:spPr>
          <a:xfrm>
            <a:off x="5109853" y="2481337"/>
            <a:ext cx="585120" cy="585120"/>
          </a:xfrm>
          <a:prstGeom prst="ellipse">
            <a:avLst/>
          </a:prstGeom>
          <a:noFill/>
          <a:ln>
            <a:noFill/>
          </a:ln>
        </p:spPr>
        <p:txBody>
          <a:bodyPr/>
          <a:lstStyle>
            <a:lvl1pPr rtl="0">
              <a:defRPr sz="1400"/>
            </a:lvl1pPr>
          </a:lstStyle>
          <a:p>
            <a:endParaRPr lang="en-US" dirty="0"/>
          </a:p>
        </p:txBody>
      </p:sp>
      <p:sp>
        <p:nvSpPr>
          <p:cNvPr id="34" name="Text Placeholder 31"/>
          <p:cNvSpPr>
            <a:spLocks noGrp="1"/>
          </p:cNvSpPr>
          <p:nvPr>
            <p:ph type="body" sz="quarter" idx="19" hasCustomPrompt="1"/>
          </p:nvPr>
        </p:nvSpPr>
        <p:spPr>
          <a:xfrm>
            <a:off x="5838052" y="24174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35" name="Text Placeholder 4"/>
          <p:cNvSpPr>
            <a:spLocks noGrp="1"/>
          </p:cNvSpPr>
          <p:nvPr>
            <p:ph type="body" sz="quarter" idx="20"/>
          </p:nvPr>
        </p:nvSpPr>
        <p:spPr>
          <a:xfrm>
            <a:off x="5830794" y="27519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6" name="Oval 35"/>
          <p:cNvSpPr/>
          <p:nvPr userDrawn="1"/>
        </p:nvSpPr>
        <p:spPr>
          <a:xfrm>
            <a:off x="5068489" y="3392474"/>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37" name="Picture Placeholder 25"/>
          <p:cNvSpPr>
            <a:spLocks noGrp="1"/>
          </p:cNvSpPr>
          <p:nvPr>
            <p:ph type="pic" sz="quarter" idx="23"/>
          </p:nvPr>
        </p:nvSpPr>
        <p:spPr>
          <a:xfrm>
            <a:off x="5109853" y="3421137"/>
            <a:ext cx="585120" cy="585120"/>
          </a:xfrm>
          <a:prstGeom prst="ellipse">
            <a:avLst/>
          </a:prstGeom>
          <a:noFill/>
          <a:ln>
            <a:noFill/>
          </a:ln>
        </p:spPr>
        <p:txBody>
          <a:bodyPr/>
          <a:lstStyle>
            <a:lvl1pPr rtl="0">
              <a:defRPr sz="1400"/>
            </a:lvl1pPr>
          </a:lstStyle>
          <a:p>
            <a:endParaRPr lang="en-US" dirty="0"/>
          </a:p>
        </p:txBody>
      </p:sp>
      <p:sp>
        <p:nvSpPr>
          <p:cNvPr id="38" name="Text Placeholder 31"/>
          <p:cNvSpPr>
            <a:spLocks noGrp="1"/>
          </p:cNvSpPr>
          <p:nvPr>
            <p:ph type="body" sz="quarter" idx="24" hasCustomPrompt="1"/>
          </p:nvPr>
        </p:nvSpPr>
        <p:spPr>
          <a:xfrm>
            <a:off x="5838052" y="33572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39" name="Text Placeholder 4"/>
          <p:cNvSpPr>
            <a:spLocks noGrp="1"/>
          </p:cNvSpPr>
          <p:nvPr>
            <p:ph type="body" sz="quarter" idx="25"/>
          </p:nvPr>
        </p:nvSpPr>
        <p:spPr>
          <a:xfrm>
            <a:off x="5830794" y="36917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0" name="Oval 39"/>
          <p:cNvSpPr/>
          <p:nvPr userDrawn="1"/>
        </p:nvSpPr>
        <p:spPr>
          <a:xfrm>
            <a:off x="5068489" y="435132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41" name="Picture Placeholder 25"/>
          <p:cNvSpPr>
            <a:spLocks noGrp="1"/>
          </p:cNvSpPr>
          <p:nvPr>
            <p:ph type="pic" sz="quarter" idx="26"/>
          </p:nvPr>
        </p:nvSpPr>
        <p:spPr>
          <a:xfrm>
            <a:off x="5109853" y="4379987"/>
            <a:ext cx="585120" cy="585120"/>
          </a:xfrm>
          <a:prstGeom prst="ellipse">
            <a:avLst/>
          </a:prstGeom>
          <a:noFill/>
          <a:ln>
            <a:noFill/>
          </a:ln>
        </p:spPr>
        <p:txBody>
          <a:bodyPr/>
          <a:lstStyle>
            <a:lvl1pPr rtl="0">
              <a:defRPr sz="1400"/>
            </a:lvl1pPr>
          </a:lstStyle>
          <a:p>
            <a:endParaRPr lang="en-US" dirty="0"/>
          </a:p>
        </p:txBody>
      </p:sp>
      <p:sp>
        <p:nvSpPr>
          <p:cNvPr id="42" name="Text Placeholder 31"/>
          <p:cNvSpPr>
            <a:spLocks noGrp="1"/>
          </p:cNvSpPr>
          <p:nvPr>
            <p:ph type="body" sz="quarter" idx="27" hasCustomPrompt="1"/>
          </p:nvPr>
        </p:nvSpPr>
        <p:spPr>
          <a:xfrm>
            <a:off x="5838052" y="4316083"/>
            <a:ext cx="2042212" cy="381930"/>
          </a:xfrm>
          <a:prstGeom prst="rect">
            <a:avLst/>
          </a:prstGeom>
          <a:noFill/>
        </p:spPr>
        <p:txBody>
          <a:bodyPr anchor="b">
            <a:normAutofit/>
          </a:bodyPr>
          <a:lstStyle>
            <a:lvl1pPr marL="0" marR="0" indent="0" algn="l" defTabSz="914400" rtl="0" eaLnBrk="1" fontAlgn="auto" latinLnBrk="0" hangingPunct="1">
              <a:lnSpc>
                <a:spcPct val="100000"/>
              </a:lnSpc>
              <a:spcBef>
                <a:spcPts val="800"/>
              </a:spcBef>
              <a:spcAft>
                <a:spcPts val="0"/>
              </a:spcAft>
              <a:buClr>
                <a:schemeClr val="accent2"/>
              </a:buClr>
              <a:buSzTx/>
              <a:buFont typeface="Arial" panose="020B0604020202020204" pitchFamily="34" charset="0"/>
              <a:buNone/>
              <a:tabLst/>
              <a:defRPr sz="1400" b="1" baseline="0">
                <a:solidFill>
                  <a:schemeClr val="tx2"/>
                </a:solidFill>
                <a:latin typeface="Raleway" panose="020B0003030101060003" pitchFamily="34" charset="0"/>
              </a:defRPr>
            </a:lvl1pPr>
          </a:lstStyle>
          <a:p>
            <a:pPr lvl="0"/>
            <a:r>
              <a:rPr lang="en-US" dirty="0"/>
              <a:t>FEATURE TEXT</a:t>
            </a:r>
          </a:p>
        </p:txBody>
      </p:sp>
      <p:sp>
        <p:nvSpPr>
          <p:cNvPr id="43" name="Text Placeholder 4"/>
          <p:cNvSpPr>
            <a:spLocks noGrp="1"/>
          </p:cNvSpPr>
          <p:nvPr>
            <p:ph type="body" sz="quarter" idx="28"/>
          </p:nvPr>
        </p:nvSpPr>
        <p:spPr>
          <a:xfrm>
            <a:off x="5830794" y="465059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4" name="Oval 43"/>
          <p:cNvSpPr/>
          <p:nvPr userDrawn="1"/>
        </p:nvSpPr>
        <p:spPr>
          <a:xfrm>
            <a:off x="5068489" y="5292033"/>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45" name="Picture Placeholder 25"/>
          <p:cNvSpPr>
            <a:spLocks noGrp="1"/>
          </p:cNvSpPr>
          <p:nvPr>
            <p:ph type="pic" sz="quarter" idx="29"/>
          </p:nvPr>
        </p:nvSpPr>
        <p:spPr>
          <a:xfrm>
            <a:off x="5109853" y="5320696"/>
            <a:ext cx="585120" cy="585120"/>
          </a:xfrm>
          <a:prstGeom prst="ellipse">
            <a:avLst/>
          </a:prstGeom>
          <a:noFill/>
          <a:ln>
            <a:noFill/>
          </a:ln>
        </p:spPr>
        <p:txBody>
          <a:bodyPr/>
          <a:lstStyle>
            <a:lvl1pPr rtl="0">
              <a:defRPr sz="1400"/>
            </a:lvl1pPr>
          </a:lstStyle>
          <a:p>
            <a:endParaRPr lang="en-US" dirty="0"/>
          </a:p>
        </p:txBody>
      </p:sp>
      <p:sp>
        <p:nvSpPr>
          <p:cNvPr id="46" name="Text Placeholder 31"/>
          <p:cNvSpPr>
            <a:spLocks noGrp="1"/>
          </p:cNvSpPr>
          <p:nvPr>
            <p:ph type="body" sz="quarter" idx="30" hasCustomPrompt="1"/>
          </p:nvPr>
        </p:nvSpPr>
        <p:spPr>
          <a:xfrm>
            <a:off x="5838052" y="5275841"/>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47" name="Text Placeholder 4"/>
          <p:cNvSpPr>
            <a:spLocks noGrp="1"/>
          </p:cNvSpPr>
          <p:nvPr>
            <p:ph type="body" sz="quarter" idx="31"/>
          </p:nvPr>
        </p:nvSpPr>
        <p:spPr>
          <a:xfrm>
            <a:off x="5830794" y="5605816"/>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4" name="Oval 63"/>
          <p:cNvSpPr/>
          <p:nvPr userDrawn="1"/>
        </p:nvSpPr>
        <p:spPr>
          <a:xfrm>
            <a:off x="8430525" y="245267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65" name="Picture Placeholder 25"/>
          <p:cNvSpPr>
            <a:spLocks noGrp="1"/>
          </p:cNvSpPr>
          <p:nvPr>
            <p:ph type="pic" sz="quarter" idx="32"/>
          </p:nvPr>
        </p:nvSpPr>
        <p:spPr>
          <a:xfrm>
            <a:off x="8459189" y="2481337"/>
            <a:ext cx="585120" cy="585120"/>
          </a:xfrm>
          <a:prstGeom prst="ellipse">
            <a:avLst/>
          </a:prstGeom>
          <a:noFill/>
          <a:ln>
            <a:noFill/>
          </a:ln>
        </p:spPr>
        <p:txBody>
          <a:bodyPr/>
          <a:lstStyle>
            <a:lvl1pPr rtl="0">
              <a:defRPr sz="1400"/>
            </a:lvl1pPr>
          </a:lstStyle>
          <a:p>
            <a:endParaRPr lang="en-US" dirty="0"/>
          </a:p>
        </p:txBody>
      </p:sp>
      <p:sp>
        <p:nvSpPr>
          <p:cNvPr id="66" name="Text Placeholder 31"/>
          <p:cNvSpPr>
            <a:spLocks noGrp="1"/>
          </p:cNvSpPr>
          <p:nvPr>
            <p:ph type="body" sz="quarter" idx="33" hasCustomPrompt="1"/>
          </p:nvPr>
        </p:nvSpPr>
        <p:spPr>
          <a:xfrm>
            <a:off x="9200088" y="24174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67" name="Text Placeholder 4"/>
          <p:cNvSpPr>
            <a:spLocks noGrp="1"/>
          </p:cNvSpPr>
          <p:nvPr>
            <p:ph type="body" sz="quarter" idx="34"/>
          </p:nvPr>
        </p:nvSpPr>
        <p:spPr>
          <a:xfrm>
            <a:off x="9192830" y="27519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8" name="Oval 67"/>
          <p:cNvSpPr/>
          <p:nvPr userDrawn="1"/>
        </p:nvSpPr>
        <p:spPr>
          <a:xfrm>
            <a:off x="8430525" y="3392474"/>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69" name="Picture Placeholder 25"/>
          <p:cNvSpPr>
            <a:spLocks noGrp="1"/>
          </p:cNvSpPr>
          <p:nvPr>
            <p:ph type="pic" sz="quarter" idx="35"/>
          </p:nvPr>
        </p:nvSpPr>
        <p:spPr>
          <a:xfrm>
            <a:off x="8459189" y="3421137"/>
            <a:ext cx="585120" cy="585120"/>
          </a:xfrm>
          <a:prstGeom prst="ellipse">
            <a:avLst/>
          </a:prstGeom>
          <a:noFill/>
          <a:ln>
            <a:noFill/>
          </a:ln>
        </p:spPr>
        <p:txBody>
          <a:bodyPr/>
          <a:lstStyle>
            <a:lvl1pPr rtl="0">
              <a:defRPr sz="1400"/>
            </a:lvl1pPr>
          </a:lstStyle>
          <a:p>
            <a:endParaRPr lang="en-US" dirty="0"/>
          </a:p>
        </p:txBody>
      </p:sp>
      <p:sp>
        <p:nvSpPr>
          <p:cNvPr id="70" name="Text Placeholder 31"/>
          <p:cNvSpPr>
            <a:spLocks noGrp="1"/>
          </p:cNvSpPr>
          <p:nvPr>
            <p:ph type="body" sz="quarter" idx="36" hasCustomPrompt="1"/>
          </p:nvPr>
        </p:nvSpPr>
        <p:spPr>
          <a:xfrm>
            <a:off x="9200088" y="3357233"/>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71" name="Text Placeholder 4"/>
          <p:cNvSpPr>
            <a:spLocks noGrp="1"/>
          </p:cNvSpPr>
          <p:nvPr>
            <p:ph type="body" sz="quarter" idx="37"/>
          </p:nvPr>
        </p:nvSpPr>
        <p:spPr>
          <a:xfrm>
            <a:off x="9192830" y="369174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72" name="Oval 71"/>
          <p:cNvSpPr/>
          <p:nvPr userDrawn="1"/>
        </p:nvSpPr>
        <p:spPr>
          <a:xfrm>
            <a:off x="8430525" y="4351324"/>
            <a:ext cx="672818" cy="6728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73" name="Picture Placeholder 25"/>
          <p:cNvSpPr>
            <a:spLocks noGrp="1"/>
          </p:cNvSpPr>
          <p:nvPr>
            <p:ph type="pic" sz="quarter" idx="38"/>
          </p:nvPr>
        </p:nvSpPr>
        <p:spPr>
          <a:xfrm>
            <a:off x="8459189" y="4392687"/>
            <a:ext cx="585120" cy="585120"/>
          </a:xfrm>
          <a:prstGeom prst="ellipse">
            <a:avLst/>
          </a:prstGeom>
          <a:noFill/>
          <a:ln>
            <a:noFill/>
          </a:ln>
        </p:spPr>
        <p:txBody>
          <a:bodyPr/>
          <a:lstStyle>
            <a:lvl1pPr rtl="0">
              <a:defRPr sz="1400"/>
            </a:lvl1pPr>
          </a:lstStyle>
          <a:p>
            <a:endParaRPr lang="en-US" dirty="0"/>
          </a:p>
        </p:txBody>
      </p:sp>
      <p:sp>
        <p:nvSpPr>
          <p:cNvPr id="74" name="Text Placeholder 31"/>
          <p:cNvSpPr>
            <a:spLocks noGrp="1"/>
          </p:cNvSpPr>
          <p:nvPr>
            <p:ph type="body" sz="quarter" idx="39" hasCustomPrompt="1"/>
          </p:nvPr>
        </p:nvSpPr>
        <p:spPr>
          <a:xfrm>
            <a:off x="9200088" y="4316083"/>
            <a:ext cx="2042212" cy="381930"/>
          </a:xfrm>
          <a:prstGeom prst="rect">
            <a:avLst/>
          </a:prstGeom>
          <a:noFill/>
        </p:spPr>
        <p:txBody>
          <a:bodyPr anchor="b">
            <a:normAutofit/>
          </a:bodyPr>
          <a:lstStyle>
            <a:lvl1pPr marL="0" marR="0" indent="0" algn="l" defTabSz="914400" rtl="0" eaLnBrk="1" fontAlgn="auto" latinLnBrk="0" hangingPunct="1">
              <a:lnSpc>
                <a:spcPct val="100000"/>
              </a:lnSpc>
              <a:spcBef>
                <a:spcPts val="800"/>
              </a:spcBef>
              <a:spcAft>
                <a:spcPts val="0"/>
              </a:spcAft>
              <a:buClr>
                <a:schemeClr val="accent2"/>
              </a:buClr>
              <a:buSzTx/>
              <a:buFont typeface="Arial" panose="020B0604020202020204" pitchFamily="34" charset="0"/>
              <a:buNone/>
              <a:tabLst/>
              <a:defRPr sz="1400" b="1" baseline="0">
                <a:solidFill>
                  <a:schemeClr val="tx2"/>
                </a:solidFill>
                <a:latin typeface="Raleway" panose="020B0003030101060003" pitchFamily="34" charset="0"/>
              </a:defRPr>
            </a:lvl1pPr>
          </a:lstStyle>
          <a:p>
            <a:pPr lvl="0"/>
            <a:r>
              <a:rPr lang="en-US" dirty="0"/>
              <a:t>FEATURE TEXT</a:t>
            </a:r>
          </a:p>
        </p:txBody>
      </p:sp>
      <p:sp>
        <p:nvSpPr>
          <p:cNvPr id="75" name="Text Placeholder 4"/>
          <p:cNvSpPr>
            <a:spLocks noGrp="1"/>
          </p:cNvSpPr>
          <p:nvPr>
            <p:ph type="body" sz="quarter" idx="40"/>
          </p:nvPr>
        </p:nvSpPr>
        <p:spPr>
          <a:xfrm>
            <a:off x="9192830" y="4650594"/>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76" name="Oval 75"/>
          <p:cNvSpPr/>
          <p:nvPr userDrawn="1"/>
        </p:nvSpPr>
        <p:spPr>
          <a:xfrm>
            <a:off x="8430525" y="5292033"/>
            <a:ext cx="672818" cy="6728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a:p>
        </p:txBody>
      </p:sp>
      <p:sp>
        <p:nvSpPr>
          <p:cNvPr id="77" name="Picture Placeholder 25"/>
          <p:cNvSpPr>
            <a:spLocks noGrp="1"/>
          </p:cNvSpPr>
          <p:nvPr>
            <p:ph type="pic" sz="quarter" idx="41"/>
          </p:nvPr>
        </p:nvSpPr>
        <p:spPr>
          <a:xfrm>
            <a:off x="8459189" y="5333396"/>
            <a:ext cx="585120" cy="585120"/>
          </a:xfrm>
          <a:prstGeom prst="ellipse">
            <a:avLst/>
          </a:prstGeom>
          <a:noFill/>
          <a:ln>
            <a:noFill/>
          </a:ln>
        </p:spPr>
        <p:txBody>
          <a:bodyPr/>
          <a:lstStyle>
            <a:lvl1pPr rtl="0">
              <a:defRPr sz="1400"/>
            </a:lvl1pPr>
          </a:lstStyle>
          <a:p>
            <a:endParaRPr lang="en-US" dirty="0"/>
          </a:p>
        </p:txBody>
      </p:sp>
      <p:sp>
        <p:nvSpPr>
          <p:cNvPr id="78" name="Text Placeholder 31"/>
          <p:cNvSpPr>
            <a:spLocks noGrp="1"/>
          </p:cNvSpPr>
          <p:nvPr>
            <p:ph type="body" sz="quarter" idx="42" hasCustomPrompt="1"/>
          </p:nvPr>
        </p:nvSpPr>
        <p:spPr>
          <a:xfrm>
            <a:off x="9200088" y="5275841"/>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79" name="Text Placeholder 4"/>
          <p:cNvSpPr>
            <a:spLocks noGrp="1"/>
          </p:cNvSpPr>
          <p:nvPr>
            <p:ph type="body" sz="quarter" idx="43"/>
          </p:nvPr>
        </p:nvSpPr>
        <p:spPr>
          <a:xfrm>
            <a:off x="9192830" y="5605816"/>
            <a:ext cx="2612438" cy="461991"/>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Tree>
    <p:extLst>
      <p:ext uri="{BB962C8B-B14F-4D97-AF65-F5344CB8AC3E}">
        <p14:creationId xmlns:p14="http://schemas.microsoft.com/office/powerpoint/2010/main" val="3840401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4_Title and Content">
    <p:bg>
      <p:bgPr>
        <a:solidFill>
          <a:schemeClr val="bg1"/>
        </a:solidFill>
        <a:effectLst/>
      </p:bgPr>
    </p:bg>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a:xfrm>
            <a:off x="533400" y="1349829"/>
            <a:ext cx="10521950" cy="1793421"/>
          </a:xfrm>
        </p:spPr>
        <p:txBody>
          <a:bodyPr/>
          <a:lstStyle>
            <a:lvl1pPr>
              <a:buClr>
                <a:schemeClr val="bg1"/>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6" name="Picture Placeholder 15"/>
          <p:cNvSpPr>
            <a:spLocks noGrp="1"/>
          </p:cNvSpPr>
          <p:nvPr>
            <p:ph type="pic" sz="quarter" idx="12"/>
          </p:nvPr>
        </p:nvSpPr>
        <p:spPr>
          <a:xfrm>
            <a:off x="0" y="5122635"/>
            <a:ext cx="1728216" cy="1728216"/>
          </a:xfrm>
        </p:spPr>
        <p:txBody>
          <a:bodyPr tIns="182880" anchor="t"/>
          <a:lstStyle>
            <a:lvl1pPr>
              <a:defRPr sz="1600"/>
            </a:lvl1pPr>
          </a:lstStyle>
          <a:p>
            <a:endParaRPr lang="en-US"/>
          </a:p>
        </p:txBody>
      </p:sp>
      <p:sp>
        <p:nvSpPr>
          <p:cNvPr id="27" name="Text Placeholder 26"/>
          <p:cNvSpPr>
            <a:spLocks noGrp="1"/>
          </p:cNvSpPr>
          <p:nvPr>
            <p:ph type="body" sz="quarter" idx="13" hasCustomPrompt="1"/>
          </p:nvPr>
        </p:nvSpPr>
        <p:spPr>
          <a:xfrm>
            <a:off x="1744067" y="5122635"/>
            <a:ext cx="1728216" cy="1728216"/>
          </a:xfrm>
          <a:solidFill>
            <a:schemeClr val="accent1">
              <a:lumMod val="75000"/>
            </a:schemeClr>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29" name="Picture Placeholder 15"/>
          <p:cNvSpPr>
            <a:spLocks noGrp="1"/>
          </p:cNvSpPr>
          <p:nvPr>
            <p:ph type="pic" sz="quarter" idx="14"/>
          </p:nvPr>
        </p:nvSpPr>
        <p:spPr>
          <a:xfrm>
            <a:off x="3488134" y="5122635"/>
            <a:ext cx="1728216" cy="1728216"/>
          </a:xfrm>
        </p:spPr>
        <p:txBody>
          <a:bodyPr tIns="182880" anchor="t"/>
          <a:lstStyle>
            <a:lvl1pPr rtl="0">
              <a:defRPr sz="1600"/>
            </a:lvl1pPr>
          </a:lstStyle>
          <a:p>
            <a:endParaRPr lang="en-US"/>
          </a:p>
        </p:txBody>
      </p:sp>
      <p:sp>
        <p:nvSpPr>
          <p:cNvPr id="30" name="Text Placeholder 26"/>
          <p:cNvSpPr>
            <a:spLocks noGrp="1"/>
          </p:cNvSpPr>
          <p:nvPr>
            <p:ph type="body" sz="quarter" idx="15" hasCustomPrompt="1"/>
          </p:nvPr>
        </p:nvSpPr>
        <p:spPr>
          <a:xfrm>
            <a:off x="5232201" y="5122635"/>
            <a:ext cx="1728216" cy="1728216"/>
          </a:xfrm>
          <a:solidFill>
            <a:schemeClr val="accent1">
              <a:lumMod val="75000"/>
            </a:schemeClr>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31" name="Picture Placeholder 15"/>
          <p:cNvSpPr>
            <a:spLocks noGrp="1"/>
          </p:cNvSpPr>
          <p:nvPr>
            <p:ph type="pic" sz="quarter" idx="16"/>
          </p:nvPr>
        </p:nvSpPr>
        <p:spPr>
          <a:xfrm>
            <a:off x="6976268" y="5122635"/>
            <a:ext cx="1728216" cy="1728216"/>
          </a:xfrm>
        </p:spPr>
        <p:txBody>
          <a:bodyPr tIns="182880" anchor="t"/>
          <a:lstStyle>
            <a:lvl1pPr rtl="0">
              <a:defRPr sz="1600"/>
            </a:lvl1pPr>
          </a:lstStyle>
          <a:p>
            <a:endParaRPr lang="en-US"/>
          </a:p>
        </p:txBody>
      </p:sp>
      <p:sp>
        <p:nvSpPr>
          <p:cNvPr id="32" name="Text Placeholder 26"/>
          <p:cNvSpPr>
            <a:spLocks noGrp="1"/>
          </p:cNvSpPr>
          <p:nvPr>
            <p:ph type="body" sz="quarter" idx="17" hasCustomPrompt="1"/>
          </p:nvPr>
        </p:nvSpPr>
        <p:spPr>
          <a:xfrm>
            <a:off x="8720335" y="5122635"/>
            <a:ext cx="1728216" cy="1728216"/>
          </a:xfrm>
          <a:solidFill>
            <a:schemeClr val="accent1"/>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33" name="Picture Placeholder 15"/>
          <p:cNvSpPr>
            <a:spLocks noGrp="1"/>
          </p:cNvSpPr>
          <p:nvPr>
            <p:ph type="pic" sz="quarter" idx="18"/>
          </p:nvPr>
        </p:nvSpPr>
        <p:spPr>
          <a:xfrm>
            <a:off x="10464403" y="5122635"/>
            <a:ext cx="1728216" cy="1728216"/>
          </a:xfrm>
        </p:spPr>
        <p:txBody>
          <a:bodyPr tIns="182880" anchor="t"/>
          <a:lstStyle>
            <a:lvl1pPr rtl="1">
              <a:defRPr sz="1600"/>
            </a:lvl1pPr>
          </a:lstStyle>
          <a:p>
            <a:endParaRPr lang="en-US"/>
          </a:p>
        </p:txBody>
      </p:sp>
      <p:sp>
        <p:nvSpPr>
          <p:cNvPr id="50" name="Text Placeholder 26"/>
          <p:cNvSpPr>
            <a:spLocks noGrp="1"/>
          </p:cNvSpPr>
          <p:nvPr>
            <p:ph type="body" sz="quarter" idx="27" hasCustomPrompt="1"/>
          </p:nvPr>
        </p:nvSpPr>
        <p:spPr>
          <a:xfrm>
            <a:off x="0" y="3370035"/>
            <a:ext cx="1728216" cy="1728216"/>
          </a:xfrm>
          <a:solidFill>
            <a:schemeClr val="accent1"/>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51" name="Picture Placeholder 15"/>
          <p:cNvSpPr>
            <a:spLocks noGrp="1"/>
          </p:cNvSpPr>
          <p:nvPr>
            <p:ph type="pic" sz="quarter" idx="28"/>
          </p:nvPr>
        </p:nvSpPr>
        <p:spPr>
          <a:xfrm>
            <a:off x="1743964" y="3370035"/>
            <a:ext cx="1728216" cy="1728216"/>
          </a:xfrm>
        </p:spPr>
        <p:txBody>
          <a:bodyPr tIns="182880" anchor="t"/>
          <a:lstStyle>
            <a:lvl1pPr rtl="1">
              <a:defRPr sz="1600"/>
            </a:lvl1pPr>
          </a:lstStyle>
          <a:p>
            <a:endParaRPr lang="en-US"/>
          </a:p>
        </p:txBody>
      </p:sp>
      <p:sp>
        <p:nvSpPr>
          <p:cNvPr id="52" name="Text Placeholder 26"/>
          <p:cNvSpPr>
            <a:spLocks noGrp="1"/>
          </p:cNvSpPr>
          <p:nvPr>
            <p:ph type="body" sz="quarter" idx="29" hasCustomPrompt="1"/>
          </p:nvPr>
        </p:nvSpPr>
        <p:spPr>
          <a:xfrm>
            <a:off x="3487928" y="3370035"/>
            <a:ext cx="1728216" cy="1728216"/>
          </a:xfrm>
          <a:solidFill>
            <a:schemeClr val="accent1"/>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53" name="Picture Placeholder 15"/>
          <p:cNvSpPr>
            <a:spLocks noGrp="1"/>
          </p:cNvSpPr>
          <p:nvPr>
            <p:ph type="pic" sz="quarter" idx="30"/>
          </p:nvPr>
        </p:nvSpPr>
        <p:spPr>
          <a:xfrm>
            <a:off x="5231892" y="3370035"/>
            <a:ext cx="1728216" cy="1728216"/>
          </a:xfrm>
        </p:spPr>
        <p:txBody>
          <a:bodyPr tIns="182880" anchor="t"/>
          <a:lstStyle>
            <a:lvl1pPr rtl="1">
              <a:defRPr sz="1600"/>
            </a:lvl1pPr>
          </a:lstStyle>
          <a:p>
            <a:endParaRPr lang="en-US"/>
          </a:p>
        </p:txBody>
      </p:sp>
      <p:sp>
        <p:nvSpPr>
          <p:cNvPr id="54" name="Text Placeholder 26"/>
          <p:cNvSpPr>
            <a:spLocks noGrp="1"/>
          </p:cNvSpPr>
          <p:nvPr>
            <p:ph type="body" sz="quarter" idx="31" hasCustomPrompt="1"/>
          </p:nvPr>
        </p:nvSpPr>
        <p:spPr>
          <a:xfrm>
            <a:off x="6975856" y="3370035"/>
            <a:ext cx="1728216" cy="1728216"/>
          </a:xfrm>
          <a:solidFill>
            <a:schemeClr val="accent1"/>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55" name="Picture Placeholder 15"/>
          <p:cNvSpPr>
            <a:spLocks noGrp="1"/>
          </p:cNvSpPr>
          <p:nvPr>
            <p:ph type="pic" sz="quarter" idx="32"/>
          </p:nvPr>
        </p:nvSpPr>
        <p:spPr>
          <a:xfrm>
            <a:off x="8719820" y="3370035"/>
            <a:ext cx="1728216" cy="1728216"/>
          </a:xfrm>
        </p:spPr>
        <p:txBody>
          <a:bodyPr tIns="182880" anchor="t"/>
          <a:lstStyle>
            <a:lvl1pPr rtl="1">
              <a:defRPr sz="1600"/>
            </a:lvl1pPr>
          </a:lstStyle>
          <a:p>
            <a:endParaRPr lang="en-US"/>
          </a:p>
        </p:txBody>
      </p:sp>
      <p:sp>
        <p:nvSpPr>
          <p:cNvPr id="56" name="Text Placeholder 26"/>
          <p:cNvSpPr>
            <a:spLocks noGrp="1"/>
          </p:cNvSpPr>
          <p:nvPr>
            <p:ph type="body" sz="quarter" idx="33" hasCustomPrompt="1"/>
          </p:nvPr>
        </p:nvSpPr>
        <p:spPr>
          <a:xfrm>
            <a:off x="10463784" y="3370035"/>
            <a:ext cx="1728216" cy="1728216"/>
          </a:xfrm>
          <a:solidFill>
            <a:schemeClr val="accent1">
              <a:lumMod val="75000"/>
            </a:schemeClr>
          </a:solidFill>
        </p:spPr>
        <p:txBody>
          <a:bodyPr lIns="0" tIns="182880" rIns="0" bIns="0" anchor="t"/>
          <a:lstStyle>
            <a:lvl1pPr marL="0" indent="0" algn="ctr" rtl="0">
              <a:buClr>
                <a:schemeClr val="accent1"/>
              </a:buClr>
              <a:buSzPct val="25000"/>
              <a:defRPr sz="1600" b="1">
                <a:solidFill>
                  <a:schemeClr val="bg1"/>
                </a:solidFill>
              </a:defRPr>
            </a:lvl1pPr>
            <a:lvl2pPr marL="0" indent="0" algn="ctr" rtl="0">
              <a:buClr>
                <a:schemeClr val="accent1"/>
              </a:buClr>
              <a:buSzPct val="25000"/>
              <a:defRPr sz="1400">
                <a:solidFill>
                  <a:schemeClr val="bg1"/>
                </a:solidFill>
              </a:defRPr>
            </a:lvl2pPr>
            <a:lvl3pPr algn="ctr">
              <a:buClr>
                <a:schemeClr val="accent1"/>
              </a:buClr>
              <a:defRPr>
                <a:solidFill>
                  <a:schemeClr val="bg1"/>
                </a:solidFill>
              </a:defRPr>
            </a:lvl3pPr>
            <a:lvl4pPr algn="ctr">
              <a:buClr>
                <a:schemeClr val="accent1"/>
              </a:buClr>
              <a:defRPr>
                <a:solidFill>
                  <a:schemeClr val="bg1"/>
                </a:solidFill>
              </a:defRPr>
            </a:lvl4pPr>
            <a:lvl5pPr algn="ctr">
              <a:buClr>
                <a:schemeClr val="accent1"/>
              </a:buClr>
              <a:defRPr>
                <a:solidFill>
                  <a:schemeClr val="bg1"/>
                </a:solidFill>
              </a:defRPr>
            </a:lvl5pPr>
          </a:lstStyle>
          <a:p>
            <a:pPr lvl="0"/>
            <a:r>
              <a:rPr lang="en-US" dirty="0"/>
              <a:t>Edit Master </a:t>
            </a:r>
            <a:br>
              <a:rPr lang="en-US" dirty="0"/>
            </a:br>
            <a:r>
              <a:rPr lang="en-US" dirty="0"/>
              <a:t>text styles</a:t>
            </a:r>
          </a:p>
          <a:p>
            <a:pPr lvl="1"/>
            <a:r>
              <a:rPr lang="en-US" dirty="0"/>
              <a:t>Second level</a:t>
            </a:r>
          </a:p>
        </p:txBody>
      </p:sp>
      <p:sp>
        <p:nvSpPr>
          <p:cNvPr id="19" name="Title 28"/>
          <p:cNvSpPr>
            <a:spLocks noGrp="1"/>
          </p:cNvSpPr>
          <p:nvPr>
            <p:ph type="title"/>
          </p:nvPr>
        </p:nvSpPr>
        <p:spPr>
          <a:xfrm>
            <a:off x="707390" y="407226"/>
            <a:ext cx="10972800" cy="487077"/>
          </a:xfrm>
        </p:spPr>
        <p:txBody>
          <a:bodyPr/>
          <a:lstStyle/>
          <a:p>
            <a:r>
              <a:rPr lang="en-US" dirty="0"/>
              <a:t>Click to edit Master title style</a:t>
            </a:r>
          </a:p>
        </p:txBody>
      </p:sp>
    </p:spTree>
    <p:extLst>
      <p:ext uri="{BB962C8B-B14F-4D97-AF65-F5344CB8AC3E}">
        <p14:creationId xmlns:p14="http://schemas.microsoft.com/office/powerpoint/2010/main" val="769504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6_Title and Content">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5" name="Picture Placeholder 4"/>
          <p:cNvSpPr>
            <a:spLocks noGrp="1"/>
          </p:cNvSpPr>
          <p:nvPr>
            <p:ph type="pic" sz="quarter" idx="11"/>
          </p:nvPr>
        </p:nvSpPr>
        <p:spPr>
          <a:xfrm>
            <a:off x="3657600" y="1600200"/>
            <a:ext cx="1828800" cy="1828800"/>
          </a:xfrm>
          <a:prstGeom prst="ellipse">
            <a:avLst/>
          </a:prstGeom>
          <a:solidFill>
            <a:schemeClr val="accent1"/>
          </a:solidFill>
        </p:spPr>
        <p:txBody>
          <a:bodyPr/>
          <a:lstStyle/>
          <a:p>
            <a:endParaRPr lang="en-US"/>
          </a:p>
        </p:txBody>
      </p:sp>
      <p:sp>
        <p:nvSpPr>
          <p:cNvPr id="23" name="Picture Placeholder 4"/>
          <p:cNvSpPr>
            <a:spLocks noGrp="1"/>
          </p:cNvSpPr>
          <p:nvPr>
            <p:ph type="pic" sz="quarter" idx="12"/>
          </p:nvPr>
        </p:nvSpPr>
        <p:spPr>
          <a:xfrm>
            <a:off x="5638800" y="1600200"/>
            <a:ext cx="1828800" cy="1828800"/>
          </a:xfrm>
          <a:prstGeom prst="ellipse">
            <a:avLst/>
          </a:prstGeom>
          <a:solidFill>
            <a:schemeClr val="accent1"/>
          </a:solidFill>
        </p:spPr>
        <p:txBody>
          <a:bodyPr/>
          <a:lstStyle/>
          <a:p>
            <a:endParaRPr lang="en-US" dirty="0"/>
          </a:p>
        </p:txBody>
      </p:sp>
      <p:sp>
        <p:nvSpPr>
          <p:cNvPr id="24" name="Picture Placeholder 4"/>
          <p:cNvSpPr>
            <a:spLocks noGrp="1"/>
          </p:cNvSpPr>
          <p:nvPr>
            <p:ph type="pic" sz="quarter" idx="13"/>
          </p:nvPr>
        </p:nvSpPr>
        <p:spPr>
          <a:xfrm>
            <a:off x="3657600" y="3562350"/>
            <a:ext cx="1828800" cy="1828800"/>
          </a:xfrm>
          <a:prstGeom prst="ellipse">
            <a:avLst/>
          </a:prstGeom>
          <a:solidFill>
            <a:schemeClr val="accent1"/>
          </a:solidFill>
        </p:spPr>
        <p:txBody>
          <a:bodyPr/>
          <a:lstStyle>
            <a:lvl1pPr rtl="0">
              <a:defRPr/>
            </a:lvl1pPr>
          </a:lstStyle>
          <a:p>
            <a:endParaRPr lang="en-US"/>
          </a:p>
        </p:txBody>
      </p:sp>
      <p:sp>
        <p:nvSpPr>
          <p:cNvPr id="25" name="Picture Placeholder 4"/>
          <p:cNvSpPr>
            <a:spLocks noGrp="1"/>
          </p:cNvSpPr>
          <p:nvPr>
            <p:ph type="pic" sz="quarter" idx="14"/>
          </p:nvPr>
        </p:nvSpPr>
        <p:spPr>
          <a:xfrm>
            <a:off x="5638800" y="3562350"/>
            <a:ext cx="1828800" cy="1828800"/>
          </a:xfrm>
          <a:prstGeom prst="ellipse">
            <a:avLst/>
          </a:prstGeom>
          <a:solidFill>
            <a:schemeClr val="accent1"/>
          </a:solidFill>
        </p:spPr>
        <p:txBody>
          <a:bodyPr/>
          <a:lstStyle>
            <a:lvl1pPr rtl="0">
              <a:defRPr/>
            </a:lvl1pPr>
          </a:lstStyle>
          <a:p>
            <a:endParaRPr lang="en-US"/>
          </a:p>
        </p:txBody>
      </p:sp>
      <p:sp>
        <p:nvSpPr>
          <p:cNvPr id="37" name="Text Placeholder 19"/>
          <p:cNvSpPr>
            <a:spLocks noGrp="1"/>
          </p:cNvSpPr>
          <p:nvPr>
            <p:ph type="body" sz="quarter" idx="15" hasCustomPrompt="1"/>
          </p:nvPr>
        </p:nvSpPr>
        <p:spPr>
          <a:xfrm>
            <a:off x="-6991350" y="1883229"/>
            <a:ext cx="10521950" cy="1202871"/>
          </a:xfrm>
        </p:spPr>
        <p:txBody>
          <a:bodyPr/>
          <a:lstStyle>
            <a:lvl1pPr marL="457200" indent="-457200" algn="r">
              <a:spcBef>
                <a:spcPts val="300"/>
              </a:spcBef>
              <a:buClr>
                <a:schemeClr val="bg1"/>
              </a:buClr>
              <a:buFont typeface="Arial" panose="020B0604020202020204" pitchFamily="34" charset="0"/>
              <a:buChar char="•"/>
              <a:defRPr sz="2300" b="1" baseline="0">
                <a:solidFill>
                  <a:schemeClr val="accent2"/>
                </a:solidFill>
              </a:defRPr>
            </a:lvl1pPr>
            <a:lvl2pPr marL="800100" indent="-342900" algn="r">
              <a:spcBef>
                <a:spcPts val="300"/>
              </a:spcBef>
              <a:buClr>
                <a:schemeClr val="bg1"/>
              </a:buClr>
              <a:buFont typeface="Arial" panose="020B0604020202020204" pitchFamily="34" charset="0"/>
              <a:buChar char="•"/>
              <a:defRPr b="1">
                <a:solidFill>
                  <a:schemeClr val="tx2"/>
                </a:solidFill>
              </a:defRPr>
            </a:lvl2pPr>
            <a:lvl3pPr marL="1257300" indent="-342900" algn="r">
              <a:spcBef>
                <a:spcPts val="300"/>
              </a:spcBef>
              <a:buClr>
                <a:schemeClr val="bg1"/>
              </a:buClr>
              <a:buFont typeface="Arial" panose="020B0604020202020204" pitchFamily="34" charset="0"/>
              <a:buChar char="•"/>
              <a:defRPr sz="1200" baseline="0"/>
            </a:lvl3pPr>
            <a:lvl4pPr marL="1600200" indent="-228600" algn="r">
              <a:buClr>
                <a:schemeClr val="bg1"/>
              </a:buClr>
              <a:buFont typeface="Arial" panose="020B0604020202020204" pitchFamily="34" charset="0"/>
              <a:buChar char="•"/>
              <a:defRPr/>
            </a:lvl4pPr>
            <a:lvl5pPr marL="2057400" indent="-228600" algn="r">
              <a:buClr>
                <a:schemeClr val="bg1"/>
              </a:buClr>
              <a:buFont typeface="Arial" panose="020B0604020202020204" pitchFamily="34" charset="0"/>
              <a:buChar char="•"/>
              <a:defRPr/>
            </a:lvl5pPr>
          </a:lstStyle>
          <a:p>
            <a:pPr lvl="0"/>
            <a:r>
              <a:rPr lang="en-US" dirty="0"/>
              <a:t>Your Name</a:t>
            </a:r>
          </a:p>
          <a:p>
            <a:pPr lvl="1"/>
            <a:r>
              <a:rPr lang="en-US" dirty="0"/>
              <a:t>Title Goes Here</a:t>
            </a:r>
          </a:p>
          <a:p>
            <a:pPr lvl="2"/>
            <a:r>
              <a:rPr lang="en-US" dirty="0"/>
              <a:t>Any further details can be </a:t>
            </a:r>
            <a:br>
              <a:rPr lang="en-US" dirty="0"/>
            </a:br>
            <a:r>
              <a:rPr lang="en-US" dirty="0"/>
              <a:t>placed here</a:t>
            </a:r>
          </a:p>
        </p:txBody>
      </p:sp>
      <p:sp>
        <p:nvSpPr>
          <p:cNvPr id="39" name="Text Placeholder 19"/>
          <p:cNvSpPr>
            <a:spLocks noGrp="1"/>
          </p:cNvSpPr>
          <p:nvPr>
            <p:ph type="body" sz="quarter" idx="16" hasCustomPrompt="1"/>
          </p:nvPr>
        </p:nvSpPr>
        <p:spPr>
          <a:xfrm>
            <a:off x="-6953250" y="4035879"/>
            <a:ext cx="10521950" cy="1260021"/>
          </a:xfrm>
        </p:spPr>
        <p:txBody>
          <a:bodyPr/>
          <a:lstStyle>
            <a:lvl1pPr marL="457200" indent="-457200" algn="r">
              <a:spcBef>
                <a:spcPts val="300"/>
              </a:spcBef>
              <a:buClr>
                <a:schemeClr val="bg1"/>
              </a:buClr>
              <a:buFont typeface="Arial" panose="020B0604020202020204" pitchFamily="34" charset="0"/>
              <a:buChar char="•"/>
              <a:defRPr sz="2300" b="1" baseline="0">
                <a:solidFill>
                  <a:schemeClr val="accent2"/>
                </a:solidFill>
              </a:defRPr>
            </a:lvl1pPr>
            <a:lvl2pPr marL="800100" indent="-342900" algn="r">
              <a:spcBef>
                <a:spcPts val="300"/>
              </a:spcBef>
              <a:buClr>
                <a:schemeClr val="bg1"/>
              </a:buClr>
              <a:buFont typeface="Arial" panose="020B0604020202020204" pitchFamily="34" charset="0"/>
              <a:buChar char="•"/>
              <a:defRPr b="1">
                <a:solidFill>
                  <a:schemeClr val="tx2"/>
                </a:solidFill>
              </a:defRPr>
            </a:lvl2pPr>
            <a:lvl3pPr marL="1257300" indent="-342900" algn="r">
              <a:spcBef>
                <a:spcPts val="300"/>
              </a:spcBef>
              <a:buClr>
                <a:schemeClr val="bg1"/>
              </a:buClr>
              <a:buFont typeface="Arial" panose="020B0604020202020204" pitchFamily="34" charset="0"/>
              <a:buChar char="•"/>
              <a:defRPr sz="1200" baseline="0"/>
            </a:lvl3pPr>
            <a:lvl4pPr marL="1600200" indent="-228600" algn="r">
              <a:buClr>
                <a:schemeClr val="bg1"/>
              </a:buClr>
              <a:buFont typeface="Arial" panose="020B0604020202020204" pitchFamily="34" charset="0"/>
              <a:buChar char="•"/>
              <a:defRPr/>
            </a:lvl4pPr>
            <a:lvl5pPr marL="2057400" indent="-228600" algn="r">
              <a:buClr>
                <a:schemeClr val="bg1"/>
              </a:buClr>
              <a:buFont typeface="Arial" panose="020B0604020202020204" pitchFamily="34" charset="0"/>
              <a:buChar char="•"/>
              <a:defRPr/>
            </a:lvl5pPr>
          </a:lstStyle>
          <a:p>
            <a:pPr lvl="0"/>
            <a:r>
              <a:rPr lang="en-US" dirty="0"/>
              <a:t>Your Name</a:t>
            </a:r>
          </a:p>
          <a:p>
            <a:pPr lvl="1"/>
            <a:r>
              <a:rPr lang="en-US" dirty="0"/>
              <a:t>Title Goes Here</a:t>
            </a:r>
          </a:p>
          <a:p>
            <a:pPr lvl="2"/>
            <a:r>
              <a:rPr lang="en-US" dirty="0"/>
              <a:t>Any further details can be </a:t>
            </a:r>
            <a:br>
              <a:rPr lang="en-US" dirty="0"/>
            </a:br>
            <a:r>
              <a:rPr lang="en-US" dirty="0"/>
              <a:t>placed here</a:t>
            </a:r>
          </a:p>
        </p:txBody>
      </p:sp>
      <p:sp>
        <p:nvSpPr>
          <p:cNvPr id="40" name="Text Placeholder 19"/>
          <p:cNvSpPr>
            <a:spLocks noGrp="1"/>
          </p:cNvSpPr>
          <p:nvPr>
            <p:ph type="body" sz="quarter" idx="17" hasCustomPrompt="1"/>
          </p:nvPr>
        </p:nvSpPr>
        <p:spPr>
          <a:xfrm>
            <a:off x="7639050" y="1883229"/>
            <a:ext cx="10521950" cy="1240971"/>
          </a:xfrm>
        </p:spPr>
        <p:txBody>
          <a:bodyPr/>
          <a:lstStyle>
            <a:lvl1pPr marL="457200" indent="-457200" algn="l" rtl="1">
              <a:spcBef>
                <a:spcPts val="300"/>
              </a:spcBef>
              <a:buClr>
                <a:schemeClr val="bg1"/>
              </a:buClr>
              <a:buFont typeface="Arial" panose="020B0604020202020204" pitchFamily="34" charset="0"/>
              <a:buChar char="•"/>
              <a:defRPr sz="2300" b="1" baseline="0">
                <a:solidFill>
                  <a:schemeClr val="accent2"/>
                </a:solidFill>
              </a:defRPr>
            </a:lvl1pPr>
            <a:lvl2pPr marL="800100" indent="-342900" algn="l" rtl="1">
              <a:spcBef>
                <a:spcPts val="300"/>
              </a:spcBef>
              <a:buClr>
                <a:schemeClr val="bg1"/>
              </a:buClr>
              <a:buFont typeface="Arial" panose="020B0604020202020204" pitchFamily="34" charset="0"/>
              <a:buChar char="•"/>
              <a:defRPr b="1">
                <a:solidFill>
                  <a:schemeClr val="tx2"/>
                </a:solidFill>
              </a:defRPr>
            </a:lvl2pPr>
            <a:lvl3pPr marL="1257300" indent="-342900" algn="l" rtl="1">
              <a:spcBef>
                <a:spcPts val="300"/>
              </a:spcBef>
              <a:buClr>
                <a:schemeClr val="bg1"/>
              </a:buClr>
              <a:buFont typeface="Arial" panose="020B0604020202020204" pitchFamily="34" charset="0"/>
              <a:buChar char="•"/>
              <a:defRPr sz="1200" baseline="0"/>
            </a:lvl3pPr>
            <a:lvl4pPr marL="1600200" indent="-228600" algn="r">
              <a:buClr>
                <a:schemeClr val="bg1"/>
              </a:buClr>
              <a:buFont typeface="Arial" panose="020B0604020202020204" pitchFamily="34" charset="0"/>
              <a:buChar char="•"/>
              <a:defRPr/>
            </a:lvl4pPr>
            <a:lvl5pPr marL="2057400" indent="-228600" algn="r">
              <a:buClr>
                <a:schemeClr val="bg1"/>
              </a:buClr>
              <a:buFont typeface="Arial" panose="020B0604020202020204" pitchFamily="34" charset="0"/>
              <a:buChar char="•"/>
              <a:defRPr/>
            </a:lvl5pPr>
          </a:lstStyle>
          <a:p>
            <a:pPr lvl="0"/>
            <a:r>
              <a:rPr lang="en-US" dirty="0"/>
              <a:t>Your Name</a:t>
            </a:r>
          </a:p>
          <a:p>
            <a:pPr lvl="1"/>
            <a:r>
              <a:rPr lang="en-US" dirty="0"/>
              <a:t>Title Goes Here</a:t>
            </a:r>
          </a:p>
          <a:p>
            <a:pPr lvl="2"/>
            <a:r>
              <a:rPr lang="en-US" dirty="0"/>
              <a:t>Any further details can be </a:t>
            </a:r>
            <a:br>
              <a:rPr lang="en-US" dirty="0"/>
            </a:br>
            <a:r>
              <a:rPr lang="en-US" dirty="0"/>
              <a:t>placed here</a:t>
            </a:r>
          </a:p>
        </p:txBody>
      </p:sp>
      <p:sp>
        <p:nvSpPr>
          <p:cNvPr id="41" name="Text Placeholder 19"/>
          <p:cNvSpPr>
            <a:spLocks noGrp="1"/>
          </p:cNvSpPr>
          <p:nvPr>
            <p:ph type="body" sz="quarter" idx="18" hasCustomPrompt="1"/>
          </p:nvPr>
        </p:nvSpPr>
        <p:spPr>
          <a:xfrm>
            <a:off x="7658100" y="3997779"/>
            <a:ext cx="10521950" cy="1221921"/>
          </a:xfrm>
        </p:spPr>
        <p:txBody>
          <a:bodyPr/>
          <a:lstStyle>
            <a:lvl1pPr marL="457200" indent="-457200" algn="l" rtl="1">
              <a:spcBef>
                <a:spcPts val="300"/>
              </a:spcBef>
              <a:buClr>
                <a:schemeClr val="bg1"/>
              </a:buClr>
              <a:buFont typeface="Arial" panose="020B0604020202020204" pitchFamily="34" charset="0"/>
              <a:buChar char="•"/>
              <a:defRPr sz="2300" b="1" baseline="0">
                <a:solidFill>
                  <a:schemeClr val="accent2"/>
                </a:solidFill>
              </a:defRPr>
            </a:lvl1pPr>
            <a:lvl2pPr marL="800100" indent="-342900" algn="l" rtl="1">
              <a:spcBef>
                <a:spcPts val="300"/>
              </a:spcBef>
              <a:buClr>
                <a:schemeClr val="bg1"/>
              </a:buClr>
              <a:buFont typeface="Arial" panose="020B0604020202020204" pitchFamily="34" charset="0"/>
              <a:buChar char="•"/>
              <a:defRPr b="1">
                <a:solidFill>
                  <a:schemeClr val="tx2"/>
                </a:solidFill>
              </a:defRPr>
            </a:lvl2pPr>
            <a:lvl3pPr marL="1257300" indent="-342900" algn="l" rtl="1">
              <a:spcBef>
                <a:spcPts val="300"/>
              </a:spcBef>
              <a:buClr>
                <a:schemeClr val="bg1"/>
              </a:buClr>
              <a:buFont typeface="Arial" panose="020B0604020202020204" pitchFamily="34" charset="0"/>
              <a:buChar char="•"/>
              <a:defRPr sz="1200" baseline="0"/>
            </a:lvl3pPr>
            <a:lvl4pPr marL="1600200" indent="-228600" algn="r">
              <a:buClr>
                <a:schemeClr val="bg1"/>
              </a:buClr>
              <a:buFont typeface="Arial" panose="020B0604020202020204" pitchFamily="34" charset="0"/>
              <a:buChar char="•"/>
              <a:defRPr/>
            </a:lvl4pPr>
            <a:lvl5pPr marL="2057400" indent="-228600" algn="r">
              <a:buClr>
                <a:schemeClr val="bg1"/>
              </a:buClr>
              <a:buFont typeface="Arial" panose="020B0604020202020204" pitchFamily="34" charset="0"/>
              <a:buChar char="•"/>
              <a:defRPr/>
            </a:lvl5pPr>
          </a:lstStyle>
          <a:p>
            <a:pPr lvl="0"/>
            <a:r>
              <a:rPr lang="en-US" dirty="0"/>
              <a:t>Your Name</a:t>
            </a:r>
          </a:p>
          <a:p>
            <a:pPr lvl="1"/>
            <a:r>
              <a:rPr lang="en-US" dirty="0"/>
              <a:t>Title Goes Here</a:t>
            </a:r>
          </a:p>
          <a:p>
            <a:pPr lvl="2"/>
            <a:r>
              <a:rPr lang="en-US" dirty="0"/>
              <a:t>Any further details can be </a:t>
            </a:r>
            <a:br>
              <a:rPr lang="en-US" dirty="0"/>
            </a:br>
            <a:r>
              <a:rPr lang="en-US" dirty="0"/>
              <a:t>placed here</a:t>
            </a:r>
          </a:p>
        </p:txBody>
      </p:sp>
      <p:sp>
        <p:nvSpPr>
          <p:cNvPr id="42" name="Content Placeholder 2"/>
          <p:cNvSpPr>
            <a:spLocks noGrp="1"/>
          </p:cNvSpPr>
          <p:nvPr>
            <p:ph idx="1" hasCustomPrompt="1"/>
          </p:nvPr>
        </p:nvSpPr>
        <p:spPr>
          <a:xfrm>
            <a:off x="596900" y="5690466"/>
            <a:ext cx="10947400" cy="767484"/>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600">
                <a:solidFill>
                  <a:schemeClr val="bg2">
                    <a:lumMod val="50000"/>
                  </a:schemeClr>
                </a:solidFill>
                <a:effectLst/>
              </a:defRPr>
            </a:lvl3pPr>
            <a:lvl4pPr>
              <a:buClr>
                <a:schemeClr val="bg1"/>
              </a:buClr>
              <a:defRPr sz="1400">
                <a:solidFill>
                  <a:schemeClr val="bg2">
                    <a:lumMod val="50000"/>
                  </a:schemeClr>
                </a:solidFill>
                <a:effectLst/>
              </a:defRPr>
            </a:lvl4pPr>
            <a:lvl5pPr>
              <a:buClr>
                <a:schemeClr val="bg1"/>
              </a:buClr>
              <a:defRPr sz="1400">
                <a:solidFill>
                  <a:schemeClr val="bg2">
                    <a:lumMod val="50000"/>
                  </a:schemeClr>
                </a:solidFill>
                <a:effectLst/>
              </a:defRPr>
            </a:lvl5pPr>
          </a:lstStyle>
          <a:p>
            <a:pPr lvl="0"/>
            <a:r>
              <a:rPr lang="en-US" dirty="0"/>
              <a:t>Click to edit Master text styles</a:t>
            </a:r>
          </a:p>
          <a:p>
            <a:pPr lvl="1"/>
            <a:r>
              <a:rPr lang="en-US" dirty="0"/>
              <a:t>Second level</a:t>
            </a:r>
          </a:p>
        </p:txBody>
      </p:sp>
      <p:sp>
        <p:nvSpPr>
          <p:cNvPr id="13" name="Title 28"/>
          <p:cNvSpPr>
            <a:spLocks noGrp="1"/>
          </p:cNvSpPr>
          <p:nvPr>
            <p:ph type="title"/>
          </p:nvPr>
        </p:nvSpPr>
        <p:spPr>
          <a:xfrm>
            <a:off x="707390" y="407226"/>
            <a:ext cx="10972800" cy="487077"/>
          </a:xfrm>
        </p:spPr>
        <p:txBody>
          <a:bodyPr/>
          <a:lstStyle/>
          <a:p>
            <a:r>
              <a:rPr lang="en-US" dirty="0"/>
              <a:t>Click to edit Master title style</a:t>
            </a:r>
          </a:p>
        </p:txBody>
      </p:sp>
    </p:spTree>
    <p:extLst>
      <p:ext uri="{BB962C8B-B14F-4D97-AF65-F5344CB8AC3E}">
        <p14:creationId xmlns:p14="http://schemas.microsoft.com/office/powerpoint/2010/main" val="1619500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2" name="Picture Placeholder 7"/>
          <p:cNvSpPr>
            <a:spLocks noGrp="1"/>
          </p:cNvSpPr>
          <p:nvPr>
            <p:ph type="pic" sz="quarter" idx="10"/>
          </p:nvPr>
        </p:nvSpPr>
        <p:spPr>
          <a:xfrm>
            <a:off x="553792" y="1829538"/>
            <a:ext cx="2485958" cy="2487168"/>
          </a:xfrm>
          <a:prstGeom prst="ellipse">
            <a:avLst/>
          </a:prstGeom>
          <a:ln>
            <a:solidFill>
              <a:schemeClr val="accent1"/>
            </a:solidFill>
          </a:ln>
        </p:spPr>
        <p:txBody>
          <a:bodyPr>
            <a:normAutofit/>
          </a:bodyPr>
          <a:lstStyle>
            <a:lvl1pPr>
              <a:defRPr sz="200"/>
            </a:lvl1pPr>
          </a:lstStyle>
          <a:p>
            <a:endParaRPr lang="en-US"/>
          </a:p>
        </p:txBody>
      </p:sp>
      <p:sp>
        <p:nvSpPr>
          <p:cNvPr id="13" name="Picture Placeholder 7"/>
          <p:cNvSpPr>
            <a:spLocks noGrp="1"/>
          </p:cNvSpPr>
          <p:nvPr>
            <p:ph type="pic" sz="quarter" idx="11"/>
          </p:nvPr>
        </p:nvSpPr>
        <p:spPr>
          <a:xfrm>
            <a:off x="3412902" y="1829538"/>
            <a:ext cx="2485958" cy="2487168"/>
          </a:xfrm>
          <a:prstGeom prst="ellipse">
            <a:avLst/>
          </a:prstGeom>
          <a:ln>
            <a:solidFill>
              <a:schemeClr val="accent1"/>
            </a:solidFill>
          </a:ln>
        </p:spPr>
        <p:txBody>
          <a:bodyPr>
            <a:normAutofit/>
          </a:bodyPr>
          <a:lstStyle>
            <a:lvl1pPr>
              <a:defRPr sz="200"/>
            </a:lvl1pPr>
          </a:lstStyle>
          <a:p>
            <a:endParaRPr lang="en-US"/>
          </a:p>
        </p:txBody>
      </p:sp>
      <p:sp>
        <p:nvSpPr>
          <p:cNvPr id="14" name="Picture Placeholder 7"/>
          <p:cNvSpPr>
            <a:spLocks noGrp="1"/>
          </p:cNvSpPr>
          <p:nvPr>
            <p:ph type="pic" sz="quarter" idx="12"/>
          </p:nvPr>
        </p:nvSpPr>
        <p:spPr>
          <a:xfrm>
            <a:off x="6272011" y="1829538"/>
            <a:ext cx="2485958" cy="2487168"/>
          </a:xfrm>
          <a:prstGeom prst="ellipse">
            <a:avLst/>
          </a:prstGeom>
          <a:ln>
            <a:solidFill>
              <a:schemeClr val="accent1"/>
            </a:solidFill>
          </a:ln>
        </p:spPr>
        <p:txBody>
          <a:bodyPr>
            <a:normAutofit/>
          </a:bodyPr>
          <a:lstStyle>
            <a:lvl1pPr>
              <a:defRPr sz="200"/>
            </a:lvl1pPr>
          </a:lstStyle>
          <a:p>
            <a:endParaRPr lang="en-US"/>
          </a:p>
        </p:txBody>
      </p:sp>
      <p:sp>
        <p:nvSpPr>
          <p:cNvPr id="15" name="Picture Placeholder 7"/>
          <p:cNvSpPr>
            <a:spLocks noGrp="1"/>
          </p:cNvSpPr>
          <p:nvPr>
            <p:ph type="pic" sz="quarter" idx="13"/>
          </p:nvPr>
        </p:nvSpPr>
        <p:spPr>
          <a:xfrm>
            <a:off x="9118242" y="1829538"/>
            <a:ext cx="2485958" cy="2487168"/>
          </a:xfrm>
          <a:prstGeom prst="ellipse">
            <a:avLst/>
          </a:prstGeom>
          <a:ln>
            <a:solidFill>
              <a:schemeClr val="accent1"/>
            </a:solidFill>
          </a:ln>
        </p:spPr>
        <p:txBody>
          <a:bodyPr>
            <a:normAutofit/>
          </a:bodyPr>
          <a:lstStyle>
            <a:lvl1pPr>
              <a:defRPr sz="200"/>
            </a:lvl1pPr>
          </a:lstStyle>
          <a:p>
            <a:endParaRPr lang="en-US"/>
          </a:p>
        </p:txBody>
      </p:sp>
      <p:sp>
        <p:nvSpPr>
          <p:cNvPr id="24" name="Content Placeholder 19"/>
          <p:cNvSpPr>
            <a:spLocks noGrp="1"/>
          </p:cNvSpPr>
          <p:nvPr>
            <p:ph sz="quarter" idx="18" hasCustomPrompt="1"/>
          </p:nvPr>
        </p:nvSpPr>
        <p:spPr>
          <a:xfrm>
            <a:off x="691777" y="4581458"/>
            <a:ext cx="2319257" cy="695325"/>
          </a:xfrm>
          <a:prstGeom prst="rect">
            <a:avLst/>
          </a:prstGeom>
        </p:spPr>
        <p:txBody>
          <a:bodyPr>
            <a:noAutofit/>
          </a:bodyPr>
          <a:lstStyle>
            <a:lvl1pPr marL="52388" indent="-52388" algn="ctr" rtl="0">
              <a:buClr>
                <a:schemeClr val="bg1"/>
              </a:buClr>
              <a:buSzPct val="25000"/>
              <a:defRPr sz="2000" b="1">
                <a:solidFill>
                  <a:schemeClr val="accent2"/>
                </a:solidFill>
              </a:defRPr>
            </a:lvl1pPr>
            <a:lvl2pPr marL="52388" indent="-52388" algn="ctr" rtl="0">
              <a:spcBef>
                <a:spcPts val="0"/>
              </a:spcBef>
              <a:spcAft>
                <a:spcPts val="600"/>
              </a:spcAft>
              <a:buClr>
                <a:schemeClr val="bg1"/>
              </a:buClr>
              <a:buSzPct val="25000"/>
              <a:defRPr sz="1100" b="1"/>
            </a:lvl2pPr>
            <a:lvl3pPr marL="0" indent="3175">
              <a:buClr>
                <a:schemeClr val="bg1"/>
              </a:buClr>
              <a:buSzPct val="25000"/>
              <a:buFont typeface="Courier New" panose="02070309020205020404" pitchFamily="49" charset="0"/>
              <a:buChar char="o"/>
              <a:defRPr sz="1050"/>
            </a:lvl3pPr>
            <a:lvl4pPr>
              <a:buSzPct val="25000"/>
              <a:defRPr sz="1000"/>
            </a:lvl4pPr>
            <a:lvl5pPr>
              <a:buSzPct val="25000"/>
              <a:defRPr sz="1000"/>
            </a:lvl5pPr>
          </a:lstStyle>
          <a:p>
            <a:pPr lvl="0"/>
            <a:r>
              <a:rPr lang="en-US" dirty="0" err="1"/>
              <a:t>MemberName</a:t>
            </a:r>
            <a:endParaRPr lang="en-US" dirty="0"/>
          </a:p>
          <a:p>
            <a:pPr lvl="1"/>
            <a:r>
              <a:rPr lang="en-US" dirty="0"/>
              <a:t>Second level</a:t>
            </a:r>
          </a:p>
          <a:p>
            <a:pPr lvl="2"/>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Nullam</a:t>
            </a:r>
            <a:r>
              <a:rPr lang="en-US" dirty="0"/>
              <a:t> </a:t>
            </a:r>
            <a:r>
              <a:rPr lang="en-US" dirty="0" err="1"/>
              <a:t>nec</a:t>
            </a:r>
            <a:r>
              <a:rPr lang="en-US" dirty="0"/>
              <a:t> </a:t>
            </a:r>
            <a:r>
              <a:rPr lang="en-US" dirty="0" err="1"/>
              <a:t>consequat</a:t>
            </a:r>
            <a:r>
              <a:rPr lang="en-US" dirty="0"/>
              <a:t> lacus, id </a:t>
            </a:r>
            <a:r>
              <a:rPr lang="en-US" dirty="0" err="1"/>
              <a:t>pulvinar</a:t>
            </a:r>
            <a:r>
              <a:rPr lang="en-US" dirty="0"/>
              <a:t> magna. Nunc id </a:t>
            </a:r>
            <a:r>
              <a:rPr lang="en-US" dirty="0" err="1"/>
              <a:t>interdum</a:t>
            </a:r>
            <a:r>
              <a:rPr lang="en-US" dirty="0"/>
              <a:t> </a:t>
            </a:r>
            <a:r>
              <a:rPr lang="en-US" dirty="0" err="1"/>
              <a:t>turpis</a:t>
            </a:r>
            <a:r>
              <a:rPr lang="en-US" dirty="0"/>
              <a:t>, </a:t>
            </a:r>
            <a:r>
              <a:rPr lang="en-US" dirty="0" err="1"/>
              <a:t>sed</a:t>
            </a:r>
            <a:r>
              <a:rPr lang="en-US" dirty="0"/>
              <a:t> </a:t>
            </a:r>
            <a:r>
              <a:rPr lang="en-US" dirty="0" err="1"/>
              <a:t>pretium</a:t>
            </a:r>
            <a:r>
              <a:rPr lang="en-US" dirty="0"/>
              <a:t> </a:t>
            </a:r>
            <a:r>
              <a:rPr lang="en-US" dirty="0" err="1"/>
              <a:t>nulla</a:t>
            </a:r>
            <a:r>
              <a:rPr lang="en-US" dirty="0"/>
              <a:t>. </a:t>
            </a:r>
            <a:r>
              <a:rPr lang="en-US" dirty="0" err="1"/>
              <a:t>Interdum</a:t>
            </a:r>
            <a:r>
              <a:rPr lang="en-US" dirty="0"/>
              <a:t> et </a:t>
            </a:r>
            <a:r>
              <a:rPr lang="en-US" dirty="0" err="1"/>
              <a:t>malesuad</a:t>
            </a:r>
            <a:r>
              <a:rPr lang="en-US" dirty="0"/>
              <a:t>.</a:t>
            </a:r>
          </a:p>
          <a:p>
            <a:pPr lvl="1"/>
            <a:endParaRPr lang="en-US" dirty="0"/>
          </a:p>
          <a:p>
            <a:endParaRPr lang="en-US" dirty="0"/>
          </a:p>
          <a:p>
            <a:pPr lvl="2"/>
            <a:endParaRPr lang="en-US" dirty="0"/>
          </a:p>
        </p:txBody>
      </p:sp>
      <p:sp>
        <p:nvSpPr>
          <p:cNvPr id="16" name="Text Placeholder 8"/>
          <p:cNvSpPr>
            <a:spLocks noGrp="1"/>
          </p:cNvSpPr>
          <p:nvPr>
            <p:ph type="body" sz="quarter" idx="19"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7" name="Title 28"/>
          <p:cNvSpPr>
            <a:spLocks noGrp="1"/>
          </p:cNvSpPr>
          <p:nvPr>
            <p:ph type="title"/>
          </p:nvPr>
        </p:nvSpPr>
        <p:spPr>
          <a:xfrm>
            <a:off x="707390" y="407226"/>
            <a:ext cx="10972800" cy="487077"/>
          </a:xfrm>
        </p:spPr>
        <p:txBody>
          <a:bodyPr/>
          <a:lstStyle/>
          <a:p>
            <a:r>
              <a:rPr lang="en-US" dirty="0"/>
              <a:t>Click to edit Master title style</a:t>
            </a:r>
          </a:p>
        </p:txBody>
      </p:sp>
      <p:sp>
        <p:nvSpPr>
          <p:cNvPr id="18" name="Content Placeholder 19"/>
          <p:cNvSpPr>
            <a:spLocks noGrp="1"/>
          </p:cNvSpPr>
          <p:nvPr>
            <p:ph sz="quarter" idx="20" hasCustomPrompt="1"/>
          </p:nvPr>
        </p:nvSpPr>
        <p:spPr>
          <a:xfrm>
            <a:off x="3535460" y="4581458"/>
            <a:ext cx="2319257" cy="695325"/>
          </a:xfrm>
          <a:prstGeom prst="rect">
            <a:avLst/>
          </a:prstGeom>
        </p:spPr>
        <p:txBody>
          <a:bodyPr>
            <a:noAutofit/>
          </a:bodyPr>
          <a:lstStyle>
            <a:lvl1pPr marL="52388" indent="-52388" algn="ctr" rtl="0">
              <a:buClr>
                <a:schemeClr val="bg1"/>
              </a:buClr>
              <a:buSzPct val="25000"/>
              <a:defRPr sz="2000" b="1">
                <a:solidFill>
                  <a:schemeClr val="accent2"/>
                </a:solidFill>
              </a:defRPr>
            </a:lvl1pPr>
            <a:lvl2pPr marL="52388" indent="-52388" algn="ctr" rtl="0">
              <a:spcBef>
                <a:spcPts val="0"/>
              </a:spcBef>
              <a:spcAft>
                <a:spcPts val="600"/>
              </a:spcAft>
              <a:buClr>
                <a:schemeClr val="bg1"/>
              </a:buClr>
              <a:buSzPct val="25000"/>
              <a:defRPr sz="1100" b="1"/>
            </a:lvl2pPr>
            <a:lvl3pPr marL="0" indent="3175">
              <a:buClr>
                <a:schemeClr val="bg1"/>
              </a:buClr>
              <a:buSzPct val="25000"/>
              <a:buFont typeface="Courier New" panose="02070309020205020404" pitchFamily="49" charset="0"/>
              <a:buChar char="o"/>
              <a:defRPr sz="1050"/>
            </a:lvl3pPr>
            <a:lvl4pPr>
              <a:buSzPct val="25000"/>
              <a:defRPr sz="1000"/>
            </a:lvl4pPr>
            <a:lvl5pPr>
              <a:buSzPct val="25000"/>
              <a:defRPr sz="1000"/>
            </a:lvl5pPr>
          </a:lstStyle>
          <a:p>
            <a:pPr lvl="0"/>
            <a:r>
              <a:rPr lang="en-US" dirty="0" err="1"/>
              <a:t>MemberName</a:t>
            </a:r>
            <a:endParaRPr lang="en-US" dirty="0"/>
          </a:p>
          <a:p>
            <a:pPr lvl="1"/>
            <a:r>
              <a:rPr lang="en-US" dirty="0"/>
              <a:t>Second level</a:t>
            </a:r>
          </a:p>
          <a:p>
            <a:pPr lvl="2"/>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Nullam</a:t>
            </a:r>
            <a:r>
              <a:rPr lang="en-US" dirty="0"/>
              <a:t> </a:t>
            </a:r>
            <a:r>
              <a:rPr lang="en-US" dirty="0" err="1"/>
              <a:t>nec</a:t>
            </a:r>
            <a:r>
              <a:rPr lang="en-US" dirty="0"/>
              <a:t> </a:t>
            </a:r>
            <a:r>
              <a:rPr lang="en-US" dirty="0" err="1"/>
              <a:t>consequat</a:t>
            </a:r>
            <a:r>
              <a:rPr lang="en-US" dirty="0"/>
              <a:t> lacus, id </a:t>
            </a:r>
            <a:r>
              <a:rPr lang="en-US" dirty="0" err="1"/>
              <a:t>pulvinar</a:t>
            </a:r>
            <a:r>
              <a:rPr lang="en-US" dirty="0"/>
              <a:t> magna. Nunc id </a:t>
            </a:r>
            <a:r>
              <a:rPr lang="en-US" dirty="0" err="1"/>
              <a:t>interdum</a:t>
            </a:r>
            <a:r>
              <a:rPr lang="en-US" dirty="0"/>
              <a:t> </a:t>
            </a:r>
            <a:r>
              <a:rPr lang="en-US" dirty="0" err="1"/>
              <a:t>turpis</a:t>
            </a:r>
            <a:r>
              <a:rPr lang="en-US" dirty="0"/>
              <a:t>, </a:t>
            </a:r>
            <a:r>
              <a:rPr lang="en-US" dirty="0" err="1"/>
              <a:t>sed</a:t>
            </a:r>
            <a:r>
              <a:rPr lang="en-US" dirty="0"/>
              <a:t> </a:t>
            </a:r>
            <a:r>
              <a:rPr lang="en-US" dirty="0" err="1"/>
              <a:t>pretium</a:t>
            </a:r>
            <a:r>
              <a:rPr lang="en-US" dirty="0"/>
              <a:t> </a:t>
            </a:r>
            <a:r>
              <a:rPr lang="en-US" dirty="0" err="1"/>
              <a:t>nulla</a:t>
            </a:r>
            <a:r>
              <a:rPr lang="en-US" dirty="0"/>
              <a:t>. </a:t>
            </a:r>
            <a:r>
              <a:rPr lang="en-US" dirty="0" err="1"/>
              <a:t>Interdum</a:t>
            </a:r>
            <a:r>
              <a:rPr lang="en-US" dirty="0"/>
              <a:t> et </a:t>
            </a:r>
            <a:r>
              <a:rPr lang="en-US" dirty="0" err="1"/>
              <a:t>malesuad</a:t>
            </a:r>
            <a:r>
              <a:rPr lang="en-US" dirty="0"/>
              <a:t>.</a:t>
            </a:r>
          </a:p>
          <a:p>
            <a:pPr lvl="1"/>
            <a:endParaRPr lang="en-US" dirty="0"/>
          </a:p>
          <a:p>
            <a:endParaRPr lang="en-US" dirty="0"/>
          </a:p>
          <a:p>
            <a:pPr lvl="2"/>
            <a:endParaRPr lang="en-US" dirty="0"/>
          </a:p>
        </p:txBody>
      </p:sp>
      <p:sp>
        <p:nvSpPr>
          <p:cNvPr id="19" name="Content Placeholder 19"/>
          <p:cNvSpPr>
            <a:spLocks noGrp="1"/>
          </p:cNvSpPr>
          <p:nvPr>
            <p:ph sz="quarter" idx="21" hasCustomPrompt="1"/>
          </p:nvPr>
        </p:nvSpPr>
        <p:spPr>
          <a:xfrm>
            <a:off x="6399240" y="4581458"/>
            <a:ext cx="2319257" cy="695325"/>
          </a:xfrm>
          <a:prstGeom prst="rect">
            <a:avLst/>
          </a:prstGeom>
        </p:spPr>
        <p:txBody>
          <a:bodyPr>
            <a:noAutofit/>
          </a:bodyPr>
          <a:lstStyle>
            <a:lvl1pPr marL="52388" indent="-52388" algn="ctr" rtl="0">
              <a:buClr>
                <a:schemeClr val="bg1"/>
              </a:buClr>
              <a:buSzPct val="25000"/>
              <a:defRPr sz="2000" b="1">
                <a:solidFill>
                  <a:schemeClr val="accent2"/>
                </a:solidFill>
              </a:defRPr>
            </a:lvl1pPr>
            <a:lvl2pPr marL="52388" indent="-52388" algn="ctr" rtl="0">
              <a:spcBef>
                <a:spcPts val="0"/>
              </a:spcBef>
              <a:spcAft>
                <a:spcPts val="600"/>
              </a:spcAft>
              <a:buClr>
                <a:schemeClr val="bg1"/>
              </a:buClr>
              <a:buSzPct val="25000"/>
              <a:defRPr sz="1100" b="1"/>
            </a:lvl2pPr>
            <a:lvl3pPr marL="0" indent="3175">
              <a:buClr>
                <a:schemeClr val="bg1"/>
              </a:buClr>
              <a:buSzPct val="25000"/>
              <a:buFont typeface="Courier New" panose="02070309020205020404" pitchFamily="49" charset="0"/>
              <a:buChar char="o"/>
              <a:defRPr sz="1050"/>
            </a:lvl3pPr>
            <a:lvl4pPr>
              <a:buSzPct val="25000"/>
              <a:defRPr sz="1000"/>
            </a:lvl4pPr>
            <a:lvl5pPr>
              <a:buSzPct val="25000"/>
              <a:defRPr sz="1000"/>
            </a:lvl5pPr>
          </a:lstStyle>
          <a:p>
            <a:pPr lvl="0"/>
            <a:r>
              <a:rPr lang="en-US" dirty="0" err="1"/>
              <a:t>MemberName</a:t>
            </a:r>
            <a:endParaRPr lang="en-US" dirty="0"/>
          </a:p>
          <a:p>
            <a:pPr lvl="1"/>
            <a:r>
              <a:rPr lang="en-US" dirty="0"/>
              <a:t>Second level</a:t>
            </a:r>
          </a:p>
          <a:p>
            <a:pPr lvl="2"/>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Nullam</a:t>
            </a:r>
            <a:r>
              <a:rPr lang="en-US" dirty="0"/>
              <a:t> </a:t>
            </a:r>
            <a:r>
              <a:rPr lang="en-US" dirty="0" err="1"/>
              <a:t>nec</a:t>
            </a:r>
            <a:r>
              <a:rPr lang="en-US" dirty="0"/>
              <a:t> </a:t>
            </a:r>
            <a:r>
              <a:rPr lang="en-US" dirty="0" err="1"/>
              <a:t>consequat</a:t>
            </a:r>
            <a:r>
              <a:rPr lang="en-US" dirty="0"/>
              <a:t> lacus, id </a:t>
            </a:r>
            <a:r>
              <a:rPr lang="en-US" dirty="0" err="1"/>
              <a:t>pulvinar</a:t>
            </a:r>
            <a:r>
              <a:rPr lang="en-US" dirty="0"/>
              <a:t> magna. Nunc id </a:t>
            </a:r>
            <a:r>
              <a:rPr lang="en-US" dirty="0" err="1"/>
              <a:t>interdum</a:t>
            </a:r>
            <a:r>
              <a:rPr lang="en-US" dirty="0"/>
              <a:t> </a:t>
            </a:r>
            <a:r>
              <a:rPr lang="en-US" dirty="0" err="1"/>
              <a:t>turpis</a:t>
            </a:r>
            <a:r>
              <a:rPr lang="en-US" dirty="0"/>
              <a:t>, </a:t>
            </a:r>
            <a:r>
              <a:rPr lang="en-US" dirty="0" err="1"/>
              <a:t>sed</a:t>
            </a:r>
            <a:r>
              <a:rPr lang="en-US" dirty="0"/>
              <a:t> </a:t>
            </a:r>
            <a:r>
              <a:rPr lang="en-US" dirty="0" err="1"/>
              <a:t>pretium</a:t>
            </a:r>
            <a:r>
              <a:rPr lang="en-US" dirty="0"/>
              <a:t> </a:t>
            </a:r>
            <a:r>
              <a:rPr lang="en-US" dirty="0" err="1"/>
              <a:t>nulla</a:t>
            </a:r>
            <a:r>
              <a:rPr lang="en-US" dirty="0"/>
              <a:t>. </a:t>
            </a:r>
            <a:r>
              <a:rPr lang="en-US" dirty="0" err="1"/>
              <a:t>Interdum</a:t>
            </a:r>
            <a:r>
              <a:rPr lang="en-US" dirty="0"/>
              <a:t> et </a:t>
            </a:r>
            <a:r>
              <a:rPr lang="en-US" dirty="0" err="1"/>
              <a:t>malesuad</a:t>
            </a:r>
            <a:r>
              <a:rPr lang="en-US" dirty="0"/>
              <a:t>.</a:t>
            </a:r>
          </a:p>
          <a:p>
            <a:pPr lvl="1"/>
            <a:endParaRPr lang="en-US" dirty="0"/>
          </a:p>
          <a:p>
            <a:endParaRPr lang="en-US" dirty="0"/>
          </a:p>
          <a:p>
            <a:pPr lvl="2"/>
            <a:endParaRPr lang="en-US" dirty="0"/>
          </a:p>
        </p:txBody>
      </p:sp>
      <p:sp>
        <p:nvSpPr>
          <p:cNvPr id="20" name="Content Placeholder 19"/>
          <p:cNvSpPr>
            <a:spLocks noGrp="1"/>
          </p:cNvSpPr>
          <p:nvPr>
            <p:ph sz="quarter" idx="22" hasCustomPrompt="1"/>
          </p:nvPr>
        </p:nvSpPr>
        <p:spPr>
          <a:xfrm>
            <a:off x="9273069" y="4581458"/>
            <a:ext cx="2319257" cy="695325"/>
          </a:xfrm>
          <a:prstGeom prst="rect">
            <a:avLst/>
          </a:prstGeom>
        </p:spPr>
        <p:txBody>
          <a:bodyPr>
            <a:noAutofit/>
          </a:bodyPr>
          <a:lstStyle>
            <a:lvl1pPr marL="52388" indent="-52388" algn="ctr" rtl="0">
              <a:buClr>
                <a:schemeClr val="bg1"/>
              </a:buClr>
              <a:buSzPct val="25000"/>
              <a:defRPr sz="2000" b="1">
                <a:solidFill>
                  <a:schemeClr val="accent2"/>
                </a:solidFill>
              </a:defRPr>
            </a:lvl1pPr>
            <a:lvl2pPr marL="52388" indent="-52388" algn="ctr" rtl="0">
              <a:spcBef>
                <a:spcPts val="0"/>
              </a:spcBef>
              <a:spcAft>
                <a:spcPts val="600"/>
              </a:spcAft>
              <a:buClr>
                <a:schemeClr val="bg1"/>
              </a:buClr>
              <a:buSzPct val="25000"/>
              <a:defRPr sz="1100" b="1"/>
            </a:lvl2pPr>
            <a:lvl3pPr marL="0" indent="3175">
              <a:buClr>
                <a:schemeClr val="bg1"/>
              </a:buClr>
              <a:buSzPct val="25000"/>
              <a:buFont typeface="Courier New" panose="02070309020205020404" pitchFamily="49" charset="0"/>
              <a:buChar char="o"/>
              <a:defRPr sz="1050"/>
            </a:lvl3pPr>
            <a:lvl4pPr>
              <a:buSzPct val="25000"/>
              <a:defRPr sz="1000"/>
            </a:lvl4pPr>
            <a:lvl5pPr>
              <a:buSzPct val="25000"/>
              <a:defRPr sz="1000"/>
            </a:lvl5pPr>
          </a:lstStyle>
          <a:p>
            <a:pPr lvl="0"/>
            <a:r>
              <a:rPr lang="en-US" dirty="0" err="1"/>
              <a:t>MemberName</a:t>
            </a:r>
            <a:endParaRPr lang="en-US" dirty="0"/>
          </a:p>
          <a:p>
            <a:pPr lvl="1"/>
            <a:r>
              <a:rPr lang="en-US" dirty="0"/>
              <a:t>Second level</a:t>
            </a:r>
          </a:p>
          <a:p>
            <a:pPr lvl="2"/>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Nullam</a:t>
            </a:r>
            <a:r>
              <a:rPr lang="en-US" dirty="0"/>
              <a:t> </a:t>
            </a:r>
            <a:r>
              <a:rPr lang="en-US" dirty="0" err="1"/>
              <a:t>nec</a:t>
            </a:r>
            <a:r>
              <a:rPr lang="en-US" dirty="0"/>
              <a:t> </a:t>
            </a:r>
            <a:r>
              <a:rPr lang="en-US" dirty="0" err="1"/>
              <a:t>consequat</a:t>
            </a:r>
            <a:r>
              <a:rPr lang="en-US" dirty="0"/>
              <a:t> lacus, id </a:t>
            </a:r>
            <a:r>
              <a:rPr lang="en-US" dirty="0" err="1"/>
              <a:t>pulvinar</a:t>
            </a:r>
            <a:r>
              <a:rPr lang="en-US" dirty="0"/>
              <a:t> magna. Nunc id </a:t>
            </a:r>
            <a:r>
              <a:rPr lang="en-US" dirty="0" err="1"/>
              <a:t>interdum</a:t>
            </a:r>
            <a:r>
              <a:rPr lang="en-US" dirty="0"/>
              <a:t> </a:t>
            </a:r>
            <a:r>
              <a:rPr lang="en-US" dirty="0" err="1"/>
              <a:t>turpis</a:t>
            </a:r>
            <a:r>
              <a:rPr lang="en-US" dirty="0"/>
              <a:t>, </a:t>
            </a:r>
            <a:r>
              <a:rPr lang="en-US" dirty="0" err="1"/>
              <a:t>sed</a:t>
            </a:r>
            <a:r>
              <a:rPr lang="en-US" dirty="0"/>
              <a:t> </a:t>
            </a:r>
            <a:r>
              <a:rPr lang="en-US" dirty="0" err="1"/>
              <a:t>pretium</a:t>
            </a:r>
            <a:r>
              <a:rPr lang="en-US" dirty="0"/>
              <a:t> </a:t>
            </a:r>
            <a:r>
              <a:rPr lang="en-US" dirty="0" err="1"/>
              <a:t>nulla</a:t>
            </a:r>
            <a:r>
              <a:rPr lang="en-US" dirty="0"/>
              <a:t>. </a:t>
            </a:r>
            <a:r>
              <a:rPr lang="en-US" dirty="0" err="1"/>
              <a:t>Interdum</a:t>
            </a:r>
            <a:r>
              <a:rPr lang="en-US" dirty="0"/>
              <a:t> et </a:t>
            </a:r>
            <a:r>
              <a:rPr lang="en-US" dirty="0" err="1"/>
              <a:t>malesuad</a:t>
            </a:r>
            <a:r>
              <a:rPr lang="en-US" dirty="0"/>
              <a:t>.</a:t>
            </a:r>
          </a:p>
          <a:p>
            <a:pPr lvl="1"/>
            <a:endParaRPr lang="en-US" dirty="0"/>
          </a:p>
          <a:p>
            <a:endParaRPr lang="en-US" dirty="0"/>
          </a:p>
          <a:p>
            <a:pPr lvl="2"/>
            <a:endParaRPr lang="en-US" dirty="0"/>
          </a:p>
        </p:txBody>
      </p:sp>
    </p:spTree>
    <p:extLst>
      <p:ext uri="{BB962C8B-B14F-4D97-AF65-F5344CB8AC3E}">
        <p14:creationId xmlns:p14="http://schemas.microsoft.com/office/powerpoint/2010/main" val="403706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9_Title and Content">
    <p:bg>
      <p:bgPr>
        <a:solidFill>
          <a:schemeClr val="bg1"/>
        </a:solidFill>
        <a:effectLst/>
      </p:bgPr>
    </p:bg>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0"/>
            <a:ext cx="5359400" cy="6858000"/>
          </a:xfrm>
        </p:spPr>
        <p:txBody>
          <a:bodyPr/>
          <a:lstStyle/>
          <a:p>
            <a:endParaRPr lang="en-US" dirty="0"/>
          </a:p>
        </p:txBody>
      </p:sp>
      <p:sp>
        <p:nvSpPr>
          <p:cNvPr id="26" name="Text Placeholder 8"/>
          <p:cNvSpPr>
            <a:spLocks noGrp="1"/>
          </p:cNvSpPr>
          <p:nvPr>
            <p:ph type="body" sz="quarter" idx="10" hasCustomPrompt="1"/>
          </p:nvPr>
        </p:nvSpPr>
        <p:spPr>
          <a:xfrm>
            <a:off x="5828398" y="882796"/>
            <a:ext cx="5168900" cy="378205"/>
          </a:xfrm>
        </p:spPr>
        <p:txBody>
          <a:bodyPr>
            <a:normAutofit/>
          </a:bodyPr>
          <a:lstStyle>
            <a:lvl1pPr marL="0" indent="0">
              <a:buNone/>
              <a:defRPr sz="1700" baseline="0"/>
            </a:lvl1pPr>
          </a:lstStyle>
          <a:p>
            <a:pPr lvl="0"/>
            <a:r>
              <a:rPr lang="en-US" dirty="0"/>
              <a:t>Your sub-headline goes here</a:t>
            </a:r>
          </a:p>
        </p:txBody>
      </p:sp>
      <p:sp>
        <p:nvSpPr>
          <p:cNvPr id="15" name="Title 14"/>
          <p:cNvSpPr>
            <a:spLocks noGrp="1"/>
          </p:cNvSpPr>
          <p:nvPr>
            <p:ph type="title"/>
          </p:nvPr>
        </p:nvSpPr>
        <p:spPr>
          <a:xfrm>
            <a:off x="5814174" y="407226"/>
            <a:ext cx="6706072" cy="507174"/>
          </a:xfrm>
        </p:spPr>
        <p:txBody>
          <a:bodyPr/>
          <a:lstStyle/>
          <a:p>
            <a:r>
              <a:rPr lang="en-US" dirty="0"/>
              <a:t>Click to edit Master title style</a:t>
            </a:r>
          </a:p>
        </p:txBody>
      </p:sp>
      <p:sp>
        <p:nvSpPr>
          <p:cNvPr id="6" name="Text Placeholder 25"/>
          <p:cNvSpPr>
            <a:spLocks noGrp="1"/>
          </p:cNvSpPr>
          <p:nvPr>
            <p:ph type="body" sz="quarter" idx="15" hasCustomPrompt="1"/>
          </p:nvPr>
        </p:nvSpPr>
        <p:spPr>
          <a:xfrm>
            <a:off x="6406289" y="1544865"/>
            <a:ext cx="5537083" cy="914400"/>
          </a:xfrm>
        </p:spPr>
        <p:txBody>
          <a:bodyPr/>
          <a:lstStyle>
            <a:lvl1pPr algn="l" rtl="0">
              <a:lnSpc>
                <a:spcPct val="100000"/>
              </a:lnSpc>
              <a:spcBef>
                <a:spcPts val="0"/>
              </a:spcBef>
              <a:buClr>
                <a:schemeClr val="bg1"/>
              </a:buClr>
              <a:defRPr sz="1800" b="1"/>
            </a:lvl1pPr>
            <a:lvl2pPr marL="177800" indent="-177800" algn="l" rtl="0">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7" name="Text Placeholder 25"/>
          <p:cNvSpPr>
            <a:spLocks noGrp="1"/>
          </p:cNvSpPr>
          <p:nvPr>
            <p:ph type="body" sz="quarter" idx="16" hasCustomPrompt="1"/>
          </p:nvPr>
        </p:nvSpPr>
        <p:spPr>
          <a:xfrm>
            <a:off x="6406289" y="2572431"/>
            <a:ext cx="5537083" cy="914400"/>
          </a:xfrm>
        </p:spPr>
        <p:txBody>
          <a:bodyPr/>
          <a:lstStyle>
            <a:lvl1pPr algn="l" rtl="0">
              <a:lnSpc>
                <a:spcPct val="100000"/>
              </a:lnSpc>
              <a:spcBef>
                <a:spcPts val="0"/>
              </a:spcBef>
              <a:buClr>
                <a:schemeClr val="bg1"/>
              </a:buClr>
              <a:defRPr sz="1800" b="1"/>
            </a:lvl1pPr>
            <a:lvl2pPr marL="177800" indent="-177800" algn="l" rtl="0">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8" name="Text Placeholder 25"/>
          <p:cNvSpPr>
            <a:spLocks noGrp="1"/>
          </p:cNvSpPr>
          <p:nvPr>
            <p:ph type="body" sz="quarter" idx="17" hasCustomPrompt="1"/>
          </p:nvPr>
        </p:nvSpPr>
        <p:spPr>
          <a:xfrm>
            <a:off x="6406289" y="3599997"/>
            <a:ext cx="5537083" cy="914400"/>
          </a:xfrm>
        </p:spPr>
        <p:txBody>
          <a:bodyPr/>
          <a:lstStyle>
            <a:lvl1pPr algn="l" rtl="0">
              <a:lnSpc>
                <a:spcPct val="100000"/>
              </a:lnSpc>
              <a:spcBef>
                <a:spcPts val="0"/>
              </a:spcBef>
              <a:buClr>
                <a:schemeClr val="bg1"/>
              </a:buClr>
              <a:defRPr sz="1800" b="1"/>
            </a:lvl1pPr>
            <a:lvl2pPr marL="177800" indent="-177800" algn="l" rtl="0">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9" name="Text Placeholder 25"/>
          <p:cNvSpPr>
            <a:spLocks noGrp="1"/>
          </p:cNvSpPr>
          <p:nvPr>
            <p:ph type="body" sz="quarter" idx="18" hasCustomPrompt="1"/>
          </p:nvPr>
        </p:nvSpPr>
        <p:spPr>
          <a:xfrm>
            <a:off x="6406289" y="4627563"/>
            <a:ext cx="5537083" cy="914400"/>
          </a:xfrm>
        </p:spPr>
        <p:txBody>
          <a:bodyPr/>
          <a:lstStyle>
            <a:lvl1pPr algn="l">
              <a:lnSpc>
                <a:spcPct val="100000"/>
              </a:lnSpc>
              <a:spcBef>
                <a:spcPts val="0"/>
              </a:spcBef>
              <a:buClr>
                <a:schemeClr val="bg1"/>
              </a:buClr>
              <a:defRPr sz="1800" b="1"/>
            </a:lvl1pPr>
            <a:lvl2pPr marL="177800" indent="-177800" algn="l">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
        <p:nvSpPr>
          <p:cNvPr id="10" name="Text Placeholder 25"/>
          <p:cNvSpPr>
            <a:spLocks noGrp="1"/>
          </p:cNvSpPr>
          <p:nvPr>
            <p:ph type="body" sz="quarter" idx="19" hasCustomPrompt="1"/>
          </p:nvPr>
        </p:nvSpPr>
        <p:spPr>
          <a:xfrm>
            <a:off x="6406289" y="5655129"/>
            <a:ext cx="5537083" cy="914400"/>
          </a:xfrm>
        </p:spPr>
        <p:txBody>
          <a:bodyPr/>
          <a:lstStyle>
            <a:lvl1pPr algn="l">
              <a:lnSpc>
                <a:spcPct val="100000"/>
              </a:lnSpc>
              <a:spcBef>
                <a:spcPts val="0"/>
              </a:spcBef>
              <a:buClr>
                <a:schemeClr val="bg1"/>
              </a:buClr>
              <a:defRPr sz="1800" b="1"/>
            </a:lvl1pPr>
            <a:lvl2pPr marL="177800" indent="-177800" algn="l">
              <a:lnSpc>
                <a:spcPct val="100000"/>
              </a:lnSpc>
              <a:spcBef>
                <a:spcPts val="0"/>
              </a:spcBef>
              <a:buClr>
                <a:schemeClr val="bg1"/>
              </a:buClr>
              <a:defRPr sz="1600"/>
            </a:lvl2pPr>
            <a:lvl3pPr algn="l">
              <a:defRPr/>
            </a:lvl3pPr>
          </a:lstStyle>
          <a:p>
            <a:r>
              <a:rPr lang="en-US" dirty="0"/>
              <a:t>Click to edit Master text styles</a:t>
            </a:r>
          </a:p>
          <a:p>
            <a:pPr lvl="1"/>
            <a:r>
              <a:rPr lang="en-US" dirty="0"/>
              <a:t>Second level</a:t>
            </a:r>
          </a:p>
        </p:txBody>
      </p:sp>
    </p:spTree>
    <p:extLst>
      <p:ext uri="{BB962C8B-B14F-4D97-AF65-F5344CB8AC3E}">
        <p14:creationId xmlns:p14="http://schemas.microsoft.com/office/powerpoint/2010/main" val="2163340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2" name="Picture Placeholder 7"/>
          <p:cNvSpPr>
            <a:spLocks noGrp="1"/>
          </p:cNvSpPr>
          <p:nvPr>
            <p:ph type="pic" sz="quarter" idx="10"/>
          </p:nvPr>
        </p:nvSpPr>
        <p:spPr>
          <a:xfrm>
            <a:off x="1019010" y="1893706"/>
            <a:ext cx="3462673" cy="3464358"/>
          </a:xfrm>
          <a:prstGeom prst="ellipse">
            <a:avLst/>
          </a:prstGeom>
          <a:ln>
            <a:solidFill>
              <a:schemeClr val="accent1"/>
            </a:solidFill>
          </a:ln>
        </p:spPr>
        <p:txBody>
          <a:bodyPr>
            <a:normAutofit/>
          </a:bodyPr>
          <a:lstStyle>
            <a:lvl1pPr>
              <a:defRPr sz="200"/>
            </a:lvl1pPr>
          </a:lstStyle>
          <a:p>
            <a:endParaRPr lang="en-US" dirty="0"/>
          </a:p>
        </p:txBody>
      </p:sp>
      <p:sp>
        <p:nvSpPr>
          <p:cNvPr id="14" name="Picture Placeholder 7"/>
          <p:cNvSpPr>
            <a:spLocks noGrp="1"/>
          </p:cNvSpPr>
          <p:nvPr>
            <p:ph type="pic" sz="quarter" idx="12"/>
          </p:nvPr>
        </p:nvSpPr>
        <p:spPr>
          <a:xfrm>
            <a:off x="7346831" y="1893706"/>
            <a:ext cx="3462673" cy="3464358"/>
          </a:xfrm>
          <a:prstGeom prst="ellipse">
            <a:avLst/>
          </a:prstGeom>
          <a:ln>
            <a:solidFill>
              <a:schemeClr val="accent1"/>
            </a:solidFill>
          </a:ln>
        </p:spPr>
        <p:txBody>
          <a:bodyPr>
            <a:normAutofit/>
          </a:bodyPr>
          <a:lstStyle>
            <a:lvl1pPr marL="0" indent="0">
              <a:buNone/>
              <a:defRPr sz="200"/>
            </a:lvl1pPr>
          </a:lstStyle>
          <a:p>
            <a:endParaRPr lang="en-US" dirty="0"/>
          </a:p>
        </p:txBody>
      </p:sp>
      <p:sp>
        <p:nvSpPr>
          <p:cNvPr id="3" name="Title 2"/>
          <p:cNvSpPr>
            <a:spLocks noGrp="1"/>
          </p:cNvSpPr>
          <p:nvPr>
            <p:ph type="title"/>
          </p:nvPr>
        </p:nvSpPr>
        <p:spPr>
          <a:xfrm>
            <a:off x="707390" y="407226"/>
            <a:ext cx="10972800" cy="537319"/>
          </a:xfrm>
        </p:spPr>
        <p:txBody>
          <a:bodyPr/>
          <a:lstStyle/>
          <a:p>
            <a:r>
              <a:rPr lang="en-US" dirty="0"/>
              <a:t>Click to edit Master title style</a:t>
            </a:r>
          </a:p>
        </p:txBody>
      </p:sp>
      <p:sp>
        <p:nvSpPr>
          <p:cNvPr id="16" name="Text Placeholder 8"/>
          <p:cNvSpPr>
            <a:spLocks noGrp="1"/>
          </p:cNvSpPr>
          <p:nvPr>
            <p:ph type="body" sz="quarter" idx="19"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7" name="Oval 16"/>
          <p:cNvSpPr/>
          <p:nvPr userDrawn="1"/>
        </p:nvSpPr>
        <p:spPr>
          <a:xfrm>
            <a:off x="4170946" y="1892968"/>
            <a:ext cx="3465576" cy="34655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p:cNvSpPr>
            <a:spLocks noGrp="1"/>
          </p:cNvSpPr>
          <p:nvPr>
            <p:ph idx="1" hasCustomPrompt="1"/>
          </p:nvPr>
        </p:nvSpPr>
        <p:spPr>
          <a:xfrm>
            <a:off x="596900" y="5690466"/>
            <a:ext cx="10947400" cy="767484"/>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600">
                <a:solidFill>
                  <a:schemeClr val="bg2">
                    <a:lumMod val="50000"/>
                  </a:schemeClr>
                </a:solidFill>
                <a:effectLst/>
              </a:defRPr>
            </a:lvl3pPr>
            <a:lvl4pPr>
              <a:buClr>
                <a:schemeClr val="bg1"/>
              </a:buClr>
              <a:defRPr sz="1400">
                <a:solidFill>
                  <a:schemeClr val="bg2">
                    <a:lumMod val="50000"/>
                  </a:schemeClr>
                </a:solidFill>
                <a:effectLst/>
              </a:defRPr>
            </a:lvl4pPr>
            <a:lvl5pPr>
              <a:buClr>
                <a:schemeClr val="bg1"/>
              </a:buClr>
              <a:defRPr sz="1400">
                <a:solidFill>
                  <a:schemeClr val="bg2">
                    <a:lumMod val="50000"/>
                  </a:schemeClr>
                </a:solidFill>
                <a:effectLst/>
              </a:defRPr>
            </a:lvl5pPr>
          </a:lstStyle>
          <a:p>
            <a:pPr lvl="0"/>
            <a:r>
              <a:rPr lang="en-US" dirty="0"/>
              <a:t>Click to edit Master text styles</a:t>
            </a:r>
          </a:p>
          <a:p>
            <a:pPr lvl="1"/>
            <a:r>
              <a:rPr lang="en-US" dirty="0"/>
              <a:t>Second level</a:t>
            </a:r>
          </a:p>
        </p:txBody>
      </p:sp>
      <p:sp>
        <p:nvSpPr>
          <p:cNvPr id="19" name="Picture Placeholder 7"/>
          <p:cNvSpPr>
            <a:spLocks noGrp="1"/>
          </p:cNvSpPr>
          <p:nvPr>
            <p:ph type="pic" sz="quarter" idx="20"/>
          </p:nvPr>
        </p:nvSpPr>
        <p:spPr>
          <a:xfrm>
            <a:off x="4163263" y="1893705"/>
            <a:ext cx="3462673" cy="3464358"/>
          </a:xfrm>
          <a:prstGeom prst="ellipse">
            <a:avLst/>
          </a:prstGeom>
          <a:solidFill>
            <a:schemeClr val="accent4"/>
          </a:solidFill>
          <a:ln>
            <a:solidFill>
              <a:schemeClr val="accent2"/>
            </a:solidFill>
          </a:ln>
        </p:spPr>
        <p:txBody>
          <a:bodyPr>
            <a:normAutofit/>
          </a:bodyPr>
          <a:lstStyle>
            <a:lvl1pPr>
              <a:defRPr sz="200"/>
            </a:lvl1pPr>
          </a:lstStyle>
          <a:p>
            <a:endParaRPr lang="en-US"/>
          </a:p>
        </p:txBody>
      </p:sp>
      <p:sp>
        <p:nvSpPr>
          <p:cNvPr id="24" name="Content Placeholder 19"/>
          <p:cNvSpPr>
            <a:spLocks noGrp="1"/>
          </p:cNvSpPr>
          <p:nvPr>
            <p:ph sz="quarter" idx="18" hasCustomPrompt="1"/>
          </p:nvPr>
        </p:nvSpPr>
        <p:spPr>
          <a:xfrm>
            <a:off x="4440749" y="2317002"/>
            <a:ext cx="2906536" cy="2883160"/>
          </a:xfrm>
          <a:prstGeom prst="rect">
            <a:avLst/>
          </a:prstGeom>
        </p:spPr>
        <p:txBody>
          <a:bodyPr>
            <a:noAutofit/>
          </a:bodyPr>
          <a:lstStyle>
            <a:lvl1pPr marL="52388" indent="-52388" algn="ctr" rtl="0">
              <a:buClr>
                <a:schemeClr val="accent1"/>
              </a:buClr>
              <a:buSzPct val="25000"/>
              <a:defRPr sz="2000" b="1">
                <a:solidFill>
                  <a:schemeClr val="bg1"/>
                </a:solidFill>
              </a:defRPr>
            </a:lvl1pPr>
            <a:lvl2pPr marL="52388" indent="-52388" algn="ctr" rtl="0">
              <a:buClr>
                <a:schemeClr val="accent1"/>
              </a:buClr>
              <a:buSzPct val="25000"/>
              <a:defRPr sz="1600">
                <a:solidFill>
                  <a:schemeClr val="bg1"/>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Tree>
    <p:extLst>
      <p:ext uri="{BB962C8B-B14F-4D97-AF65-F5344CB8AC3E}">
        <p14:creationId xmlns:p14="http://schemas.microsoft.com/office/powerpoint/2010/main" val="2294810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Rectangle 1"/>
          <p:cNvSpPr/>
          <p:nvPr userDrawn="1"/>
        </p:nvSpPr>
        <p:spPr>
          <a:xfrm>
            <a:off x="0" y="1506674"/>
            <a:ext cx="4425696" cy="31455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7"/>
          <p:cNvSpPr>
            <a:spLocks noGrp="1"/>
          </p:cNvSpPr>
          <p:nvPr>
            <p:ph type="pic" sz="quarter" idx="12"/>
          </p:nvPr>
        </p:nvSpPr>
        <p:spPr>
          <a:xfrm>
            <a:off x="4427621" y="1508695"/>
            <a:ext cx="7764380" cy="3143515"/>
          </a:xfrm>
          <a:prstGeom prst="rect">
            <a:avLst/>
          </a:prstGeom>
          <a:ln>
            <a:noFill/>
          </a:ln>
        </p:spPr>
        <p:txBody>
          <a:bodyPr>
            <a:normAutofit/>
          </a:bodyPr>
          <a:lstStyle>
            <a:lvl1pPr marL="0" indent="0">
              <a:buNone/>
              <a:defRPr sz="200"/>
            </a:lvl1pPr>
          </a:lstStyle>
          <a:p>
            <a:endParaRPr lang="en-US" dirty="0"/>
          </a:p>
        </p:txBody>
      </p:sp>
      <p:sp>
        <p:nvSpPr>
          <p:cNvPr id="16" name="Text Placeholder 8"/>
          <p:cNvSpPr>
            <a:spLocks noGrp="1"/>
          </p:cNvSpPr>
          <p:nvPr>
            <p:ph type="body" sz="quarter" idx="19"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8" name="Content Placeholder 2"/>
          <p:cNvSpPr>
            <a:spLocks noGrp="1"/>
          </p:cNvSpPr>
          <p:nvPr>
            <p:ph idx="1" hasCustomPrompt="1"/>
          </p:nvPr>
        </p:nvSpPr>
        <p:spPr>
          <a:xfrm>
            <a:off x="596900" y="4908885"/>
            <a:ext cx="10947400" cy="1652336"/>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600">
                <a:solidFill>
                  <a:schemeClr val="bg2">
                    <a:lumMod val="50000"/>
                  </a:schemeClr>
                </a:solidFill>
                <a:effectLst/>
              </a:defRPr>
            </a:lvl3pPr>
            <a:lvl4pPr>
              <a:buClr>
                <a:schemeClr val="bg1"/>
              </a:buClr>
              <a:defRPr sz="1400">
                <a:solidFill>
                  <a:schemeClr val="bg2">
                    <a:lumMod val="50000"/>
                  </a:schemeClr>
                </a:solidFill>
                <a:effectLst/>
              </a:defRPr>
            </a:lvl4pPr>
            <a:lvl5pPr>
              <a:buClr>
                <a:schemeClr val="bg1"/>
              </a:buClr>
              <a:defRPr sz="1400">
                <a:solidFill>
                  <a:schemeClr val="bg2">
                    <a:lumMod val="50000"/>
                  </a:schemeClr>
                </a:solidFill>
                <a:effectLst/>
              </a:defRPr>
            </a:lvl5pPr>
          </a:lstStyle>
          <a:p>
            <a:pPr lvl="0"/>
            <a:r>
              <a:rPr lang="en-US" dirty="0"/>
              <a:t>Click to edit Master text styles</a:t>
            </a:r>
          </a:p>
          <a:p>
            <a:pPr lvl="1"/>
            <a:r>
              <a:rPr lang="en-US" dirty="0"/>
              <a:t>Second level</a:t>
            </a:r>
          </a:p>
        </p:txBody>
      </p:sp>
      <p:sp>
        <p:nvSpPr>
          <p:cNvPr id="24" name="Content Placeholder 19"/>
          <p:cNvSpPr>
            <a:spLocks noGrp="1"/>
          </p:cNvSpPr>
          <p:nvPr>
            <p:ph sz="quarter" idx="18" hasCustomPrompt="1"/>
          </p:nvPr>
        </p:nvSpPr>
        <p:spPr>
          <a:xfrm>
            <a:off x="670854" y="1707402"/>
            <a:ext cx="3564262" cy="2704177"/>
          </a:xfrm>
          <a:prstGeom prst="rect">
            <a:avLst/>
          </a:prstGeom>
        </p:spPr>
        <p:txBody>
          <a:bodyPr anchor="ctr">
            <a:noAutofit/>
          </a:bodyPr>
          <a:lstStyle>
            <a:lvl1pPr marL="52388" indent="-52388" algn="l" rtl="0">
              <a:buClr>
                <a:schemeClr val="accent1"/>
              </a:buClr>
              <a:buSzPct val="25000"/>
              <a:defRPr sz="3200" b="1">
                <a:solidFill>
                  <a:schemeClr val="bg1"/>
                </a:solidFill>
              </a:defRPr>
            </a:lvl1pPr>
            <a:lvl2pPr marL="52388" indent="-52388" algn="l" rtl="0">
              <a:buClr>
                <a:schemeClr val="accent1"/>
              </a:buClr>
              <a:buSzPct val="25000"/>
              <a:defRPr sz="1600">
                <a:solidFill>
                  <a:schemeClr val="accent2"/>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8" name="Title 2"/>
          <p:cNvSpPr>
            <a:spLocks noGrp="1"/>
          </p:cNvSpPr>
          <p:nvPr>
            <p:ph type="title"/>
          </p:nvPr>
        </p:nvSpPr>
        <p:spPr>
          <a:xfrm>
            <a:off x="707390" y="407226"/>
            <a:ext cx="10972800" cy="537319"/>
          </a:xfrm>
        </p:spPr>
        <p:txBody>
          <a:bodyPr/>
          <a:lstStyle/>
          <a:p>
            <a:r>
              <a:rPr lang="en-US" dirty="0"/>
              <a:t>Click to edit Master title style</a:t>
            </a:r>
          </a:p>
        </p:txBody>
      </p:sp>
    </p:spTree>
    <p:extLst>
      <p:ext uri="{BB962C8B-B14F-4D97-AF65-F5344CB8AC3E}">
        <p14:creationId xmlns:p14="http://schemas.microsoft.com/office/powerpoint/2010/main" val="1610077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Up Arrow 3"/>
          <p:cNvSpPr/>
          <p:nvPr userDrawn="1"/>
        </p:nvSpPr>
        <p:spPr>
          <a:xfrm>
            <a:off x="723900" y="1581150"/>
            <a:ext cx="2552700" cy="3848100"/>
          </a:xfrm>
          <a:prstGeom prst="upArrow">
            <a:avLst>
              <a:gd name="adj1" fmla="val 76446"/>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p:cNvSpPr/>
          <p:nvPr userDrawn="1"/>
        </p:nvSpPr>
        <p:spPr>
          <a:xfrm>
            <a:off x="3479800" y="1581150"/>
            <a:ext cx="2552700" cy="3848100"/>
          </a:xfrm>
          <a:prstGeom prst="upArrow">
            <a:avLst>
              <a:gd name="adj1" fmla="val 76446"/>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userDrawn="1"/>
        </p:nvSpPr>
        <p:spPr>
          <a:xfrm>
            <a:off x="6235700" y="1581150"/>
            <a:ext cx="2552700" cy="3848100"/>
          </a:xfrm>
          <a:prstGeom prst="upArrow">
            <a:avLst>
              <a:gd name="adj1" fmla="val 76446"/>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userDrawn="1"/>
        </p:nvSpPr>
        <p:spPr>
          <a:xfrm>
            <a:off x="8991600" y="1581150"/>
            <a:ext cx="2552700" cy="3848100"/>
          </a:xfrm>
          <a:prstGeom prst="upArrow">
            <a:avLst>
              <a:gd name="adj1" fmla="val 76446"/>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7"/>
          <p:cNvSpPr>
            <a:spLocks noGrp="1"/>
          </p:cNvSpPr>
          <p:nvPr>
            <p:ph type="pic" sz="quarter" idx="12"/>
          </p:nvPr>
        </p:nvSpPr>
        <p:spPr>
          <a:xfrm>
            <a:off x="1451811" y="2299719"/>
            <a:ext cx="1050758" cy="1006960"/>
          </a:xfrm>
          <a:prstGeom prst="rect">
            <a:avLst/>
          </a:prstGeom>
          <a:ln>
            <a:noFill/>
          </a:ln>
        </p:spPr>
        <p:txBody>
          <a:bodyPr>
            <a:normAutofit/>
          </a:bodyPr>
          <a:lstStyle>
            <a:lvl1pPr marL="0" indent="0">
              <a:buNone/>
              <a:defRPr sz="200"/>
            </a:lvl1pPr>
          </a:lstStyle>
          <a:p>
            <a:endParaRPr lang="en-US" dirty="0"/>
          </a:p>
        </p:txBody>
      </p:sp>
      <p:sp>
        <p:nvSpPr>
          <p:cNvPr id="16" name="Text Placeholder 8"/>
          <p:cNvSpPr>
            <a:spLocks noGrp="1"/>
          </p:cNvSpPr>
          <p:nvPr>
            <p:ph type="body" sz="quarter" idx="19"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8" name="Content Placeholder 2"/>
          <p:cNvSpPr>
            <a:spLocks noGrp="1"/>
          </p:cNvSpPr>
          <p:nvPr>
            <p:ph idx="1" hasCustomPrompt="1"/>
          </p:nvPr>
        </p:nvSpPr>
        <p:spPr>
          <a:xfrm>
            <a:off x="596900" y="5600699"/>
            <a:ext cx="10947400" cy="960521"/>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600">
                <a:solidFill>
                  <a:schemeClr val="bg2">
                    <a:lumMod val="50000"/>
                  </a:schemeClr>
                </a:solidFill>
                <a:effectLst/>
              </a:defRPr>
            </a:lvl3pPr>
            <a:lvl4pPr>
              <a:buClr>
                <a:schemeClr val="bg1"/>
              </a:buClr>
              <a:defRPr sz="1400">
                <a:solidFill>
                  <a:schemeClr val="bg2">
                    <a:lumMod val="50000"/>
                  </a:schemeClr>
                </a:solidFill>
                <a:effectLst/>
              </a:defRPr>
            </a:lvl4pPr>
            <a:lvl5pPr>
              <a:buClr>
                <a:schemeClr val="bg1"/>
              </a:buClr>
              <a:defRPr sz="1400">
                <a:solidFill>
                  <a:schemeClr val="bg2">
                    <a:lumMod val="50000"/>
                  </a:schemeClr>
                </a:solidFill>
                <a:effectLst/>
              </a:defRPr>
            </a:lvl5pPr>
          </a:lstStyle>
          <a:p>
            <a:pPr lvl="0"/>
            <a:r>
              <a:rPr lang="en-US" dirty="0"/>
              <a:t>Click to edit Master text styles</a:t>
            </a:r>
          </a:p>
          <a:p>
            <a:pPr lvl="1"/>
            <a:r>
              <a:rPr lang="en-US" dirty="0"/>
              <a:t>Second level</a:t>
            </a:r>
          </a:p>
        </p:txBody>
      </p:sp>
      <p:sp>
        <p:nvSpPr>
          <p:cNvPr id="24" name="Content Placeholder 19"/>
          <p:cNvSpPr>
            <a:spLocks noGrp="1"/>
          </p:cNvSpPr>
          <p:nvPr>
            <p:ph sz="quarter" idx="18" hasCustomPrompt="1"/>
          </p:nvPr>
        </p:nvSpPr>
        <p:spPr>
          <a:xfrm>
            <a:off x="1003300" y="3545305"/>
            <a:ext cx="1916363" cy="1868524"/>
          </a:xfrm>
          <a:prstGeom prst="rect">
            <a:avLst/>
          </a:prstGeom>
        </p:spPr>
        <p:txBody>
          <a:bodyPr anchor="t">
            <a:noAutofit/>
          </a:bodyPr>
          <a:lstStyle>
            <a:lvl1pPr marL="52388" indent="-52388" algn="ctr" rtl="0">
              <a:buClr>
                <a:schemeClr val="accent2"/>
              </a:buClr>
              <a:buSzPct val="25000"/>
              <a:defRPr sz="1800" b="1">
                <a:solidFill>
                  <a:schemeClr val="accent5"/>
                </a:solidFill>
              </a:defRPr>
            </a:lvl1pPr>
            <a:lvl2pPr marL="52388" indent="-52388" algn="ctr" rtl="0">
              <a:buClr>
                <a:schemeClr val="accent2"/>
              </a:buClr>
              <a:buSzPct val="25000"/>
              <a:defRPr sz="1400">
                <a:solidFill>
                  <a:schemeClr val="bg1"/>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12" name="Picture Placeholder 7"/>
          <p:cNvSpPr>
            <a:spLocks noGrp="1"/>
          </p:cNvSpPr>
          <p:nvPr>
            <p:ph type="pic" sz="quarter" idx="20"/>
          </p:nvPr>
        </p:nvSpPr>
        <p:spPr>
          <a:xfrm>
            <a:off x="4211053" y="2299719"/>
            <a:ext cx="1050758" cy="1006960"/>
          </a:xfrm>
          <a:prstGeom prst="rect">
            <a:avLst/>
          </a:prstGeom>
          <a:ln>
            <a:noFill/>
          </a:ln>
        </p:spPr>
        <p:txBody>
          <a:bodyPr>
            <a:normAutofit/>
          </a:bodyPr>
          <a:lstStyle>
            <a:lvl1pPr marL="0" indent="0">
              <a:buNone/>
              <a:defRPr sz="200"/>
            </a:lvl1pPr>
          </a:lstStyle>
          <a:p>
            <a:endParaRPr lang="en-US" dirty="0"/>
          </a:p>
        </p:txBody>
      </p:sp>
      <p:sp>
        <p:nvSpPr>
          <p:cNvPr id="13" name="Picture Placeholder 7"/>
          <p:cNvSpPr>
            <a:spLocks noGrp="1"/>
          </p:cNvSpPr>
          <p:nvPr>
            <p:ph type="pic" sz="quarter" idx="21"/>
          </p:nvPr>
        </p:nvSpPr>
        <p:spPr>
          <a:xfrm>
            <a:off x="6986338" y="2299719"/>
            <a:ext cx="1050758" cy="1006960"/>
          </a:xfrm>
          <a:prstGeom prst="rect">
            <a:avLst/>
          </a:prstGeom>
          <a:ln>
            <a:noFill/>
          </a:ln>
        </p:spPr>
        <p:txBody>
          <a:bodyPr>
            <a:normAutofit/>
          </a:bodyPr>
          <a:lstStyle>
            <a:lvl1pPr marL="0" indent="0">
              <a:buNone/>
              <a:defRPr sz="200"/>
            </a:lvl1pPr>
          </a:lstStyle>
          <a:p>
            <a:endParaRPr lang="en-US" dirty="0"/>
          </a:p>
        </p:txBody>
      </p:sp>
      <p:sp>
        <p:nvSpPr>
          <p:cNvPr id="15" name="Picture Placeholder 7"/>
          <p:cNvSpPr>
            <a:spLocks noGrp="1"/>
          </p:cNvSpPr>
          <p:nvPr>
            <p:ph type="pic" sz="quarter" idx="22"/>
          </p:nvPr>
        </p:nvSpPr>
        <p:spPr>
          <a:xfrm>
            <a:off x="9729538" y="2299719"/>
            <a:ext cx="1050758" cy="1006960"/>
          </a:xfrm>
          <a:prstGeom prst="rect">
            <a:avLst/>
          </a:prstGeom>
          <a:ln>
            <a:noFill/>
          </a:ln>
        </p:spPr>
        <p:txBody>
          <a:bodyPr>
            <a:normAutofit/>
          </a:bodyPr>
          <a:lstStyle>
            <a:lvl1pPr marL="0" indent="0">
              <a:buNone/>
              <a:defRPr sz="200"/>
            </a:lvl1pPr>
          </a:lstStyle>
          <a:p>
            <a:endParaRPr lang="en-US" dirty="0"/>
          </a:p>
        </p:txBody>
      </p:sp>
      <p:sp>
        <p:nvSpPr>
          <p:cNvPr id="20" name="Content Placeholder 19"/>
          <p:cNvSpPr>
            <a:spLocks noGrp="1"/>
          </p:cNvSpPr>
          <p:nvPr>
            <p:ph sz="quarter" idx="23" hasCustomPrompt="1"/>
          </p:nvPr>
        </p:nvSpPr>
        <p:spPr>
          <a:xfrm>
            <a:off x="3784600" y="3545305"/>
            <a:ext cx="1916363" cy="1868524"/>
          </a:xfrm>
          <a:prstGeom prst="rect">
            <a:avLst/>
          </a:prstGeom>
        </p:spPr>
        <p:txBody>
          <a:bodyPr anchor="t">
            <a:noAutofit/>
          </a:bodyPr>
          <a:lstStyle>
            <a:lvl1pPr marL="52388" indent="-52388" algn="ctr" rtl="0">
              <a:buClr>
                <a:schemeClr val="accent1"/>
              </a:buClr>
              <a:buSzPct val="25000"/>
              <a:defRPr sz="1800" b="1">
                <a:solidFill>
                  <a:schemeClr val="accent5"/>
                </a:solidFill>
              </a:defRPr>
            </a:lvl1pPr>
            <a:lvl2pPr marL="52388" indent="-52388" algn="ctr" rtl="0">
              <a:buClr>
                <a:schemeClr val="accent1"/>
              </a:buClr>
              <a:buSzPct val="25000"/>
              <a:defRPr lang="en-US" sz="1400" b="0" kern="1200" dirty="0">
                <a:solidFill>
                  <a:schemeClr val="bg1"/>
                </a:solidFill>
                <a:latin typeface="+mn-lt"/>
                <a:ea typeface="+mn-ea"/>
                <a:cs typeface="Adobe Arabic" panose="02040503050201090203" pitchFamily="18" charset="-78"/>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21" name="Content Placeholder 19"/>
          <p:cNvSpPr>
            <a:spLocks noGrp="1"/>
          </p:cNvSpPr>
          <p:nvPr>
            <p:ph sz="quarter" idx="24" hasCustomPrompt="1"/>
          </p:nvPr>
        </p:nvSpPr>
        <p:spPr>
          <a:xfrm>
            <a:off x="6565900" y="3545305"/>
            <a:ext cx="1916363" cy="1868524"/>
          </a:xfrm>
          <a:prstGeom prst="rect">
            <a:avLst/>
          </a:prstGeom>
        </p:spPr>
        <p:txBody>
          <a:bodyPr anchor="t">
            <a:noAutofit/>
          </a:bodyPr>
          <a:lstStyle>
            <a:lvl1pPr marL="52388" indent="-52388" algn="ctr" rtl="0">
              <a:buClr>
                <a:schemeClr val="accent2"/>
              </a:buClr>
              <a:buSzPct val="25000"/>
              <a:defRPr sz="1800" b="1">
                <a:solidFill>
                  <a:schemeClr val="accent5"/>
                </a:solidFill>
              </a:defRPr>
            </a:lvl1pPr>
            <a:lvl2pPr marL="52388" indent="-52388" algn="ctr" rtl="0">
              <a:buClr>
                <a:schemeClr val="accent2"/>
              </a:buClr>
              <a:buSzPct val="25000"/>
              <a:defRPr sz="1400">
                <a:solidFill>
                  <a:schemeClr val="bg1"/>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22" name="Content Placeholder 19"/>
          <p:cNvSpPr>
            <a:spLocks noGrp="1"/>
          </p:cNvSpPr>
          <p:nvPr>
            <p:ph sz="quarter" idx="25" hasCustomPrompt="1"/>
          </p:nvPr>
        </p:nvSpPr>
        <p:spPr>
          <a:xfrm>
            <a:off x="9294586" y="3545305"/>
            <a:ext cx="1916363" cy="1868524"/>
          </a:xfrm>
          <a:prstGeom prst="rect">
            <a:avLst/>
          </a:prstGeom>
        </p:spPr>
        <p:txBody>
          <a:bodyPr anchor="t">
            <a:noAutofit/>
          </a:bodyPr>
          <a:lstStyle>
            <a:lvl1pPr marL="52388" indent="-52388" algn="ctr" rtl="0">
              <a:buClr>
                <a:schemeClr val="accent1"/>
              </a:buClr>
              <a:buSzPct val="25000"/>
              <a:defRPr sz="1800" b="1">
                <a:solidFill>
                  <a:schemeClr val="accent5"/>
                </a:solidFill>
              </a:defRPr>
            </a:lvl1pPr>
            <a:lvl2pPr marL="52388" indent="-52388" algn="ctr" rtl="0">
              <a:buClr>
                <a:schemeClr val="accent1"/>
              </a:buClr>
              <a:buSzPct val="25000"/>
              <a:defRPr sz="1400">
                <a:solidFill>
                  <a:schemeClr val="bg1"/>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17" name="Title 2"/>
          <p:cNvSpPr>
            <a:spLocks noGrp="1"/>
          </p:cNvSpPr>
          <p:nvPr>
            <p:ph type="title"/>
          </p:nvPr>
        </p:nvSpPr>
        <p:spPr>
          <a:xfrm>
            <a:off x="707390" y="407226"/>
            <a:ext cx="10972800" cy="537319"/>
          </a:xfrm>
        </p:spPr>
        <p:txBody>
          <a:bodyPr/>
          <a:lstStyle/>
          <a:p>
            <a:r>
              <a:rPr lang="en-US" dirty="0"/>
              <a:t>Click to edit Master title style</a:t>
            </a:r>
          </a:p>
        </p:txBody>
      </p:sp>
    </p:spTree>
    <p:extLst>
      <p:ext uri="{BB962C8B-B14F-4D97-AF65-F5344CB8AC3E}">
        <p14:creationId xmlns:p14="http://schemas.microsoft.com/office/powerpoint/2010/main" val="11873291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Title and Conten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5710989" y="1620253"/>
            <a:ext cx="5999907" cy="37673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1"/>
          </p:nvPr>
        </p:nvSpPr>
        <p:spPr>
          <a:xfrm>
            <a:off x="721894" y="1620253"/>
            <a:ext cx="4989095" cy="3769894"/>
          </a:xfrm>
        </p:spPr>
        <p:txBody>
          <a:bodyPr/>
          <a:lstStyle/>
          <a:p>
            <a:endParaRPr lang="en-US" dirty="0"/>
          </a:p>
        </p:txBody>
      </p:sp>
      <p:sp>
        <p:nvSpPr>
          <p:cNvPr id="12" name="Text Placeholder 8"/>
          <p:cNvSpPr>
            <a:spLocks noGrp="1"/>
          </p:cNvSpPr>
          <p:nvPr>
            <p:ph type="body" sz="quarter" idx="20"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4" name="Content Placeholder 2"/>
          <p:cNvSpPr>
            <a:spLocks noGrp="1"/>
          </p:cNvSpPr>
          <p:nvPr>
            <p:ph idx="1"/>
          </p:nvPr>
        </p:nvSpPr>
        <p:spPr>
          <a:xfrm>
            <a:off x="5805459" y="1748588"/>
            <a:ext cx="5694948" cy="3176337"/>
          </a:xfrm>
          <a:prstGeom prst="rect">
            <a:avLst/>
          </a:prstGeom>
        </p:spPr>
        <p:txBody>
          <a:bodyPr>
            <a:noAutofit/>
          </a:bodyPr>
          <a:lstStyle>
            <a:lvl1pPr marL="463550" indent="-463550">
              <a:lnSpc>
                <a:spcPct val="140000"/>
              </a:lnSpc>
              <a:spcBef>
                <a:spcPts val="1000"/>
              </a:spcBef>
              <a:buClr>
                <a:schemeClr val="accent2"/>
              </a:buClr>
              <a:buFont typeface="+mj-lt"/>
              <a:buAutoNum type="arabicPeriod"/>
              <a:defRPr sz="1800">
                <a:solidFill>
                  <a:schemeClr val="bg1"/>
                </a:solidFill>
                <a:latin typeface="+mn-lt"/>
                <a:cs typeface="Arial" panose="020B0604020202020204" pitchFamily="34" charset="0"/>
              </a:defRPr>
            </a:lvl1pPr>
            <a:lvl2pPr marL="800100" indent="-342900">
              <a:lnSpc>
                <a:spcPct val="140000"/>
              </a:lnSpc>
              <a:spcBef>
                <a:spcPts val="1000"/>
              </a:spcBef>
              <a:buClr>
                <a:schemeClr val="accent2"/>
              </a:buClr>
              <a:buFont typeface="+mj-lt"/>
              <a:buAutoNum type="arabicPeriod"/>
              <a:defRPr sz="1600">
                <a:solidFill>
                  <a:schemeClr val="bg1"/>
                </a:solidFill>
                <a:latin typeface="+mn-lt"/>
                <a:cs typeface="Arial" panose="020B0604020202020204" pitchFamily="34" charset="0"/>
              </a:defRPr>
            </a:lvl2pPr>
            <a:lvl3pPr marL="1257300" indent="-342900">
              <a:lnSpc>
                <a:spcPct val="140000"/>
              </a:lnSpc>
              <a:spcBef>
                <a:spcPts val="1000"/>
              </a:spcBef>
              <a:buClr>
                <a:schemeClr val="accent2"/>
              </a:buClr>
              <a:buFont typeface="+mj-lt"/>
              <a:buAutoNum type="arabicPeriod"/>
              <a:defRPr sz="1400">
                <a:solidFill>
                  <a:schemeClr val="bg1"/>
                </a:solidFill>
                <a:latin typeface="+mn-lt"/>
                <a:cs typeface="Arial" panose="020B0604020202020204" pitchFamily="34" charset="0"/>
              </a:defRPr>
            </a:lvl3pPr>
            <a:lvl4pPr marL="1600200" indent="-228600">
              <a:lnSpc>
                <a:spcPct val="140000"/>
              </a:lnSpc>
              <a:spcBef>
                <a:spcPts val="1000"/>
              </a:spcBef>
              <a:buClr>
                <a:schemeClr val="accent2"/>
              </a:buClr>
              <a:buFont typeface="+mj-lt"/>
              <a:buAutoNum type="arabicPeriod"/>
              <a:defRPr sz="1200">
                <a:solidFill>
                  <a:schemeClr val="bg1"/>
                </a:solidFill>
                <a:latin typeface="+mn-lt"/>
                <a:cs typeface="Arial" panose="020B0604020202020204" pitchFamily="34" charset="0"/>
              </a:defRPr>
            </a:lvl4pPr>
            <a:lvl5pPr marL="2057400" indent="-228600">
              <a:lnSpc>
                <a:spcPct val="140000"/>
              </a:lnSpc>
              <a:spcBef>
                <a:spcPts val="1000"/>
              </a:spcBef>
              <a:buClr>
                <a:schemeClr val="accent2"/>
              </a:buClr>
              <a:buFont typeface="+mj-lt"/>
              <a:buAutoNum type="arabicPeriod"/>
              <a:defRPr sz="1200">
                <a:solidFill>
                  <a:schemeClr val="bg1"/>
                </a:solidFill>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hasCustomPrompt="1"/>
          </p:nvPr>
        </p:nvSpPr>
        <p:spPr>
          <a:xfrm>
            <a:off x="433137" y="5600699"/>
            <a:ext cx="11261557" cy="960521"/>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600">
                <a:solidFill>
                  <a:schemeClr val="bg2">
                    <a:lumMod val="50000"/>
                  </a:schemeClr>
                </a:solidFill>
                <a:effectLst/>
              </a:defRPr>
            </a:lvl3pPr>
            <a:lvl4pPr>
              <a:buClr>
                <a:schemeClr val="bg1"/>
              </a:buClr>
              <a:defRPr sz="1400">
                <a:solidFill>
                  <a:schemeClr val="bg2">
                    <a:lumMod val="50000"/>
                  </a:schemeClr>
                </a:solidFill>
                <a:effectLst/>
              </a:defRPr>
            </a:lvl4pPr>
            <a:lvl5pPr>
              <a:buClr>
                <a:schemeClr val="bg1"/>
              </a:buClr>
              <a:defRPr sz="1400">
                <a:solidFill>
                  <a:schemeClr val="bg2">
                    <a:lumMod val="50000"/>
                  </a:schemeClr>
                </a:solidFill>
                <a:effectLst/>
              </a:defRPr>
            </a:lvl5pPr>
          </a:lstStyle>
          <a:p>
            <a:pPr lvl="0"/>
            <a:r>
              <a:rPr lang="en-US" dirty="0"/>
              <a:t>Click to edit Master text styles</a:t>
            </a:r>
          </a:p>
          <a:p>
            <a:pPr lvl="1"/>
            <a:r>
              <a:rPr lang="en-US" dirty="0"/>
              <a:t>Second level</a:t>
            </a:r>
          </a:p>
        </p:txBody>
      </p:sp>
      <p:sp>
        <p:nvSpPr>
          <p:cNvPr id="8" name="Title 2"/>
          <p:cNvSpPr>
            <a:spLocks noGrp="1"/>
          </p:cNvSpPr>
          <p:nvPr>
            <p:ph type="title"/>
          </p:nvPr>
        </p:nvSpPr>
        <p:spPr>
          <a:xfrm>
            <a:off x="707390" y="407226"/>
            <a:ext cx="10972800" cy="537319"/>
          </a:xfrm>
        </p:spPr>
        <p:txBody>
          <a:bodyPr/>
          <a:lstStyle/>
          <a:p>
            <a:r>
              <a:rPr lang="en-US" dirty="0"/>
              <a:t>Click to edit Master title style</a:t>
            </a:r>
          </a:p>
        </p:txBody>
      </p:sp>
    </p:spTree>
    <p:extLst>
      <p:ext uri="{BB962C8B-B14F-4D97-AF65-F5344CB8AC3E}">
        <p14:creationId xmlns:p14="http://schemas.microsoft.com/office/powerpoint/2010/main" val="39602234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3_Title and Content">
    <p:bg>
      <p:bgPr>
        <a:solidFill>
          <a:schemeClr val="bg1"/>
        </a:solidFill>
        <a:effectLst/>
      </p:bgPr>
    </p:bg>
    <p:spTree>
      <p:nvGrpSpPr>
        <p:cNvPr id="1" name=""/>
        <p:cNvGrpSpPr/>
        <p:nvPr/>
      </p:nvGrpSpPr>
      <p:grpSpPr>
        <a:xfrm>
          <a:off x="0" y="0"/>
          <a:ext cx="0" cy="0"/>
          <a:chOff x="0" y="0"/>
          <a:chExt cx="0" cy="0"/>
        </a:xfrm>
      </p:grpSpPr>
      <p:sp>
        <p:nvSpPr>
          <p:cNvPr id="8" name="Oval 7"/>
          <p:cNvSpPr/>
          <p:nvPr userDrawn="1"/>
        </p:nvSpPr>
        <p:spPr>
          <a:xfrm>
            <a:off x="760852" y="1838478"/>
            <a:ext cx="904724" cy="9047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2" name="Picture Placeholder 25"/>
          <p:cNvSpPr>
            <a:spLocks noGrp="1"/>
          </p:cNvSpPr>
          <p:nvPr>
            <p:ph type="pic" sz="quarter" idx="13"/>
          </p:nvPr>
        </p:nvSpPr>
        <p:spPr>
          <a:xfrm>
            <a:off x="819815" y="1897440"/>
            <a:ext cx="786798" cy="786798"/>
          </a:xfrm>
          <a:prstGeom prst="ellipse">
            <a:avLst/>
          </a:prstGeom>
          <a:noFill/>
          <a:ln>
            <a:noFill/>
          </a:ln>
        </p:spPr>
        <p:txBody>
          <a:bodyPr/>
          <a:lstStyle>
            <a:lvl1pPr rtl="0">
              <a:defRPr/>
            </a:lvl1pPr>
          </a:lstStyle>
          <a:p>
            <a:endParaRPr lang="en-US" dirty="0"/>
          </a:p>
        </p:txBody>
      </p:sp>
      <p:sp>
        <p:nvSpPr>
          <p:cNvPr id="15" name="Text Placeholder 31"/>
          <p:cNvSpPr>
            <a:spLocks noGrp="1"/>
          </p:cNvSpPr>
          <p:nvPr>
            <p:ph type="body" sz="quarter" idx="16" hasCustomPrompt="1"/>
          </p:nvPr>
        </p:nvSpPr>
        <p:spPr>
          <a:xfrm>
            <a:off x="1825174" y="1764621"/>
            <a:ext cx="2470150" cy="461962"/>
          </a:xfrm>
          <a:prstGeom prst="rect">
            <a:avLst/>
          </a:prstGeom>
          <a:noFill/>
        </p:spPr>
        <p:txBody>
          <a:bodyPr anchor="b">
            <a:normAutofit/>
          </a:bodyPr>
          <a:lstStyle>
            <a:lvl1pPr marL="0" indent="0" algn="l">
              <a:buNone/>
              <a:defRPr sz="1800" b="1" baseline="0">
                <a:solidFill>
                  <a:schemeClr val="tx2"/>
                </a:solidFill>
                <a:latin typeface="Raleway" panose="020B0003030101060003" pitchFamily="34" charset="0"/>
              </a:defRPr>
            </a:lvl1pPr>
          </a:lstStyle>
          <a:p>
            <a:pPr lvl="0"/>
            <a:r>
              <a:rPr lang="en-US" dirty="0"/>
              <a:t>SOLUTION 1</a:t>
            </a:r>
          </a:p>
        </p:txBody>
      </p:sp>
      <p:sp>
        <p:nvSpPr>
          <p:cNvPr id="5" name="Text Placeholder 4"/>
          <p:cNvSpPr>
            <a:spLocks noGrp="1"/>
          </p:cNvSpPr>
          <p:nvPr>
            <p:ph type="body" sz="quarter" idx="19"/>
          </p:nvPr>
        </p:nvSpPr>
        <p:spPr>
          <a:xfrm>
            <a:off x="1817915" y="2188032"/>
            <a:ext cx="5812971" cy="558800"/>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21" name="Text Placeholder 8"/>
          <p:cNvSpPr>
            <a:spLocks noGrp="1"/>
          </p:cNvSpPr>
          <p:nvPr>
            <p:ph type="body" sz="quarter" idx="22"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34" name="Oval 33"/>
          <p:cNvSpPr/>
          <p:nvPr userDrawn="1"/>
        </p:nvSpPr>
        <p:spPr>
          <a:xfrm>
            <a:off x="760852" y="2930678"/>
            <a:ext cx="904724" cy="9047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5" name="Picture Placeholder 25"/>
          <p:cNvSpPr>
            <a:spLocks noGrp="1"/>
          </p:cNvSpPr>
          <p:nvPr>
            <p:ph type="pic" sz="quarter" idx="23"/>
          </p:nvPr>
        </p:nvSpPr>
        <p:spPr>
          <a:xfrm>
            <a:off x="819815" y="2989640"/>
            <a:ext cx="786798" cy="786798"/>
          </a:xfrm>
          <a:prstGeom prst="ellipse">
            <a:avLst/>
          </a:prstGeom>
          <a:noFill/>
          <a:ln>
            <a:noFill/>
          </a:ln>
        </p:spPr>
        <p:txBody>
          <a:bodyPr/>
          <a:lstStyle>
            <a:lvl1pPr rtl="0">
              <a:defRPr/>
            </a:lvl1pPr>
          </a:lstStyle>
          <a:p>
            <a:endParaRPr lang="en-US" dirty="0"/>
          </a:p>
        </p:txBody>
      </p:sp>
      <p:sp>
        <p:nvSpPr>
          <p:cNvPr id="36" name="Text Placeholder 31"/>
          <p:cNvSpPr>
            <a:spLocks noGrp="1"/>
          </p:cNvSpPr>
          <p:nvPr>
            <p:ph type="body" sz="quarter" idx="24" hasCustomPrompt="1"/>
          </p:nvPr>
        </p:nvSpPr>
        <p:spPr>
          <a:xfrm>
            <a:off x="1825174" y="2856821"/>
            <a:ext cx="2470150" cy="461962"/>
          </a:xfrm>
          <a:prstGeom prst="rect">
            <a:avLst/>
          </a:prstGeom>
          <a:noFill/>
        </p:spPr>
        <p:txBody>
          <a:bodyPr anchor="b">
            <a:normAutofit/>
          </a:bodyPr>
          <a:lstStyle>
            <a:lvl1pPr marL="0" indent="0" algn="l">
              <a:buNone/>
              <a:defRPr sz="1800" b="1" baseline="0">
                <a:solidFill>
                  <a:schemeClr val="tx2"/>
                </a:solidFill>
                <a:latin typeface="Raleway" panose="020B0003030101060003" pitchFamily="34" charset="0"/>
              </a:defRPr>
            </a:lvl1pPr>
          </a:lstStyle>
          <a:p>
            <a:pPr lvl="0"/>
            <a:r>
              <a:rPr lang="en-US" dirty="0"/>
              <a:t>SOLUTION 1</a:t>
            </a:r>
          </a:p>
        </p:txBody>
      </p:sp>
      <p:sp>
        <p:nvSpPr>
          <p:cNvPr id="37" name="Text Placeholder 4"/>
          <p:cNvSpPr>
            <a:spLocks noGrp="1"/>
          </p:cNvSpPr>
          <p:nvPr>
            <p:ph type="body" sz="quarter" idx="25"/>
          </p:nvPr>
        </p:nvSpPr>
        <p:spPr>
          <a:xfrm>
            <a:off x="1817915" y="3280232"/>
            <a:ext cx="5812971" cy="558800"/>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8" name="Oval 37"/>
          <p:cNvSpPr/>
          <p:nvPr userDrawn="1"/>
        </p:nvSpPr>
        <p:spPr>
          <a:xfrm>
            <a:off x="760852" y="4022878"/>
            <a:ext cx="904724" cy="9047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9" name="Picture Placeholder 25"/>
          <p:cNvSpPr>
            <a:spLocks noGrp="1"/>
          </p:cNvSpPr>
          <p:nvPr>
            <p:ph type="pic" sz="quarter" idx="26"/>
          </p:nvPr>
        </p:nvSpPr>
        <p:spPr>
          <a:xfrm>
            <a:off x="819815" y="4081840"/>
            <a:ext cx="786798" cy="786798"/>
          </a:xfrm>
          <a:prstGeom prst="ellipse">
            <a:avLst/>
          </a:prstGeom>
          <a:noFill/>
          <a:ln>
            <a:noFill/>
          </a:ln>
        </p:spPr>
        <p:txBody>
          <a:bodyPr/>
          <a:lstStyle>
            <a:lvl1pPr rtl="0">
              <a:defRPr/>
            </a:lvl1pPr>
          </a:lstStyle>
          <a:p>
            <a:endParaRPr lang="en-US" dirty="0"/>
          </a:p>
        </p:txBody>
      </p:sp>
      <p:sp>
        <p:nvSpPr>
          <p:cNvPr id="40" name="Text Placeholder 31"/>
          <p:cNvSpPr>
            <a:spLocks noGrp="1"/>
          </p:cNvSpPr>
          <p:nvPr>
            <p:ph type="body" sz="quarter" idx="27" hasCustomPrompt="1"/>
          </p:nvPr>
        </p:nvSpPr>
        <p:spPr>
          <a:xfrm>
            <a:off x="1825174" y="3949021"/>
            <a:ext cx="2470150" cy="461962"/>
          </a:xfrm>
          <a:prstGeom prst="rect">
            <a:avLst/>
          </a:prstGeom>
          <a:noFill/>
        </p:spPr>
        <p:txBody>
          <a:bodyPr anchor="b">
            <a:normAutofit/>
          </a:bodyPr>
          <a:lstStyle>
            <a:lvl1pPr marL="0" indent="0" algn="l">
              <a:buNone/>
              <a:defRPr sz="1800" b="1" baseline="0">
                <a:solidFill>
                  <a:schemeClr val="tx2"/>
                </a:solidFill>
                <a:latin typeface="Raleway" panose="020B0003030101060003" pitchFamily="34" charset="0"/>
              </a:defRPr>
            </a:lvl1pPr>
          </a:lstStyle>
          <a:p>
            <a:pPr lvl="0"/>
            <a:r>
              <a:rPr lang="en-US" dirty="0"/>
              <a:t>SOLUTION 1</a:t>
            </a:r>
          </a:p>
        </p:txBody>
      </p:sp>
      <p:sp>
        <p:nvSpPr>
          <p:cNvPr id="41" name="Text Placeholder 4"/>
          <p:cNvSpPr>
            <a:spLocks noGrp="1"/>
          </p:cNvSpPr>
          <p:nvPr>
            <p:ph type="body" sz="quarter" idx="28"/>
          </p:nvPr>
        </p:nvSpPr>
        <p:spPr>
          <a:xfrm>
            <a:off x="1817915" y="4372432"/>
            <a:ext cx="5812971" cy="558800"/>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2" name="Oval 41"/>
          <p:cNvSpPr/>
          <p:nvPr userDrawn="1"/>
        </p:nvSpPr>
        <p:spPr>
          <a:xfrm>
            <a:off x="760852" y="5127778"/>
            <a:ext cx="904724" cy="9047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43" name="Picture Placeholder 25"/>
          <p:cNvSpPr>
            <a:spLocks noGrp="1"/>
          </p:cNvSpPr>
          <p:nvPr>
            <p:ph type="pic" sz="quarter" idx="29"/>
          </p:nvPr>
        </p:nvSpPr>
        <p:spPr>
          <a:xfrm>
            <a:off x="819815" y="5186740"/>
            <a:ext cx="786798" cy="786798"/>
          </a:xfrm>
          <a:prstGeom prst="ellipse">
            <a:avLst/>
          </a:prstGeom>
          <a:noFill/>
          <a:ln>
            <a:noFill/>
          </a:ln>
        </p:spPr>
        <p:txBody>
          <a:bodyPr/>
          <a:lstStyle>
            <a:lvl1pPr rtl="0">
              <a:defRPr/>
            </a:lvl1pPr>
          </a:lstStyle>
          <a:p>
            <a:endParaRPr lang="en-US" dirty="0"/>
          </a:p>
        </p:txBody>
      </p:sp>
      <p:sp>
        <p:nvSpPr>
          <p:cNvPr id="44" name="Text Placeholder 31"/>
          <p:cNvSpPr>
            <a:spLocks noGrp="1"/>
          </p:cNvSpPr>
          <p:nvPr>
            <p:ph type="body" sz="quarter" idx="30" hasCustomPrompt="1"/>
          </p:nvPr>
        </p:nvSpPr>
        <p:spPr>
          <a:xfrm>
            <a:off x="1825174" y="5053921"/>
            <a:ext cx="2470150" cy="461962"/>
          </a:xfrm>
          <a:prstGeom prst="rect">
            <a:avLst/>
          </a:prstGeom>
          <a:noFill/>
        </p:spPr>
        <p:txBody>
          <a:bodyPr anchor="b">
            <a:normAutofit/>
          </a:bodyPr>
          <a:lstStyle>
            <a:lvl1pPr marL="0" indent="0" algn="l">
              <a:buNone/>
              <a:defRPr sz="1800" b="1" baseline="0">
                <a:solidFill>
                  <a:schemeClr val="tx2"/>
                </a:solidFill>
                <a:latin typeface="Raleway" panose="020B0003030101060003" pitchFamily="34" charset="0"/>
              </a:defRPr>
            </a:lvl1pPr>
          </a:lstStyle>
          <a:p>
            <a:pPr lvl="0"/>
            <a:r>
              <a:rPr lang="en-US" dirty="0"/>
              <a:t>SOLUTION 1</a:t>
            </a:r>
          </a:p>
        </p:txBody>
      </p:sp>
      <p:sp>
        <p:nvSpPr>
          <p:cNvPr id="45" name="Text Placeholder 4"/>
          <p:cNvSpPr>
            <a:spLocks noGrp="1"/>
          </p:cNvSpPr>
          <p:nvPr>
            <p:ph type="body" sz="quarter" idx="31"/>
          </p:nvPr>
        </p:nvSpPr>
        <p:spPr>
          <a:xfrm>
            <a:off x="1817915" y="5477332"/>
            <a:ext cx="5812971" cy="558800"/>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grpSp>
        <p:nvGrpSpPr>
          <p:cNvPr id="3" name="Group 2"/>
          <p:cNvGrpSpPr/>
          <p:nvPr/>
        </p:nvGrpSpPr>
        <p:grpSpPr>
          <a:xfrm>
            <a:off x="10163320" y="1625322"/>
            <a:ext cx="1519935" cy="4793894"/>
            <a:chOff x="2121500" y="1032052"/>
            <a:chExt cx="1519935" cy="4793894"/>
          </a:xfrm>
          <a:solidFill>
            <a:schemeClr val="lt1">
              <a:hueOff val="0"/>
              <a:satOff val="0"/>
              <a:lumOff val="0"/>
            </a:schemeClr>
          </a:solidFill>
        </p:grpSpPr>
        <p:sp>
          <p:nvSpPr>
            <p:cNvPr id="7" name="Oval 6"/>
            <p:cNvSpPr/>
            <p:nvPr/>
          </p:nvSpPr>
          <p:spPr>
            <a:xfrm>
              <a:off x="2121500" y="1032052"/>
              <a:ext cx="1042009" cy="1042009"/>
            </a:xfrm>
            <a:prstGeom prst="ellipse">
              <a:avLst/>
            </a:prstGeom>
            <a:solidFill>
              <a:schemeClr val="accent1"/>
            </a:solidFill>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6" name="Oval 45"/>
            <p:cNvSpPr/>
            <p:nvPr/>
          </p:nvSpPr>
          <p:spPr>
            <a:xfrm>
              <a:off x="2599426" y="2282680"/>
              <a:ext cx="1042009" cy="1042009"/>
            </a:xfrm>
            <a:prstGeom prst="ellipse">
              <a:avLst/>
            </a:prstGeom>
            <a:solidFill>
              <a:schemeClr val="accent2"/>
            </a:solidFill>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8" name="Oval 47"/>
            <p:cNvSpPr/>
            <p:nvPr/>
          </p:nvSpPr>
          <p:spPr>
            <a:xfrm>
              <a:off x="2599426" y="3533308"/>
              <a:ext cx="1042009" cy="1042009"/>
            </a:xfrm>
            <a:prstGeom prst="ellipse">
              <a:avLst/>
            </a:prstGeom>
            <a:solidFill>
              <a:schemeClr val="accent1"/>
            </a:solidFill>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0" name="Oval 49"/>
            <p:cNvSpPr/>
            <p:nvPr/>
          </p:nvSpPr>
          <p:spPr>
            <a:xfrm>
              <a:off x="2121500" y="4783937"/>
              <a:ext cx="1042009" cy="1042009"/>
            </a:xfrm>
            <a:prstGeom prst="ellipse">
              <a:avLst/>
            </a:prstGeom>
            <a:solidFill>
              <a:schemeClr val="accent2"/>
            </a:solidFill>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51" name="Oval 50"/>
          <p:cNvSpPr/>
          <p:nvPr userDrawn="1"/>
        </p:nvSpPr>
        <p:spPr>
          <a:xfrm>
            <a:off x="8236616" y="2932494"/>
            <a:ext cx="2102154" cy="21021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52" name="Picture Placeholder 25"/>
          <p:cNvSpPr>
            <a:spLocks noGrp="1"/>
          </p:cNvSpPr>
          <p:nvPr>
            <p:ph type="pic" sz="quarter" idx="32" hasCustomPrompt="1"/>
          </p:nvPr>
        </p:nvSpPr>
        <p:spPr>
          <a:xfrm>
            <a:off x="8373618" y="3069494"/>
            <a:ext cx="1828150" cy="1828150"/>
          </a:xfrm>
          <a:prstGeom prst="ellipse">
            <a:avLst/>
          </a:prstGeom>
          <a:noFill/>
          <a:ln>
            <a:noFill/>
          </a:ln>
        </p:spPr>
        <p:txBody>
          <a:bodyPr/>
          <a:lstStyle>
            <a:lvl1pPr rtl="0">
              <a:defRPr/>
            </a:lvl1pPr>
          </a:lstStyle>
          <a:p>
            <a:r>
              <a:rPr lang="en-US" dirty="0"/>
              <a:t> S</a:t>
            </a:r>
          </a:p>
        </p:txBody>
      </p:sp>
      <p:sp>
        <p:nvSpPr>
          <p:cNvPr id="27" name="Title 2"/>
          <p:cNvSpPr>
            <a:spLocks noGrp="1"/>
          </p:cNvSpPr>
          <p:nvPr>
            <p:ph type="title"/>
          </p:nvPr>
        </p:nvSpPr>
        <p:spPr>
          <a:xfrm>
            <a:off x="707390" y="407226"/>
            <a:ext cx="10972800" cy="537319"/>
          </a:xfrm>
        </p:spPr>
        <p:txBody>
          <a:bodyPr/>
          <a:lstStyle/>
          <a:p>
            <a:r>
              <a:rPr lang="en-US" dirty="0"/>
              <a:t>Click to edit Master title style</a:t>
            </a:r>
          </a:p>
        </p:txBody>
      </p:sp>
    </p:spTree>
    <p:extLst>
      <p:ext uri="{BB962C8B-B14F-4D97-AF65-F5344CB8AC3E}">
        <p14:creationId xmlns:p14="http://schemas.microsoft.com/office/powerpoint/2010/main" val="4967782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4_Title and Content">
    <p:bg>
      <p:bgPr>
        <a:solidFill>
          <a:schemeClr val="bg1"/>
        </a:solidFill>
        <a:effectLst/>
      </p:bgPr>
    </p:bg>
    <p:spTree>
      <p:nvGrpSpPr>
        <p:cNvPr id="1" name=""/>
        <p:cNvGrpSpPr/>
        <p:nvPr/>
      </p:nvGrpSpPr>
      <p:grpSpPr>
        <a:xfrm>
          <a:off x="0" y="0"/>
          <a:ext cx="0" cy="0"/>
          <a:chOff x="0" y="0"/>
          <a:chExt cx="0" cy="0"/>
        </a:xfrm>
      </p:grpSpPr>
      <p:sp>
        <p:nvSpPr>
          <p:cNvPr id="8" name="Oval 7"/>
          <p:cNvSpPr/>
          <p:nvPr userDrawn="1"/>
        </p:nvSpPr>
        <p:spPr>
          <a:xfrm>
            <a:off x="718289" y="1665287"/>
            <a:ext cx="1349080" cy="1349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2" name="Picture Placeholder 25"/>
          <p:cNvSpPr>
            <a:spLocks noGrp="1"/>
          </p:cNvSpPr>
          <p:nvPr>
            <p:ph type="pic" sz="quarter" idx="13"/>
          </p:nvPr>
        </p:nvSpPr>
        <p:spPr>
          <a:xfrm>
            <a:off x="806211" y="1753208"/>
            <a:ext cx="1173236" cy="1173236"/>
          </a:xfrm>
          <a:prstGeom prst="ellipse">
            <a:avLst/>
          </a:prstGeom>
          <a:noFill/>
          <a:ln>
            <a:noFill/>
          </a:ln>
        </p:spPr>
        <p:txBody>
          <a:bodyPr/>
          <a:lstStyle>
            <a:lvl1pPr rtl="0">
              <a:defRPr/>
            </a:lvl1pPr>
          </a:lstStyle>
          <a:p>
            <a:endParaRPr lang="en-US" dirty="0"/>
          </a:p>
        </p:txBody>
      </p:sp>
      <p:sp>
        <p:nvSpPr>
          <p:cNvPr id="15" name="Text Placeholder 31"/>
          <p:cNvSpPr>
            <a:spLocks noGrp="1"/>
          </p:cNvSpPr>
          <p:nvPr>
            <p:ph type="body" sz="quarter" idx="16" hasCustomPrompt="1"/>
          </p:nvPr>
        </p:nvSpPr>
        <p:spPr>
          <a:xfrm>
            <a:off x="2249717" y="1699305"/>
            <a:ext cx="2470150" cy="461962"/>
          </a:xfrm>
          <a:prstGeom prst="rect">
            <a:avLst/>
          </a:prstGeom>
          <a:noFill/>
        </p:spPr>
        <p:txBody>
          <a:bodyPr anchor="b">
            <a:normAutofit/>
          </a:bodyPr>
          <a:lstStyle>
            <a:lvl1pPr marL="0" indent="0" algn="l">
              <a:buNone/>
              <a:defRPr sz="1800" b="1" baseline="0">
                <a:solidFill>
                  <a:schemeClr val="accent3"/>
                </a:solidFill>
                <a:latin typeface="Raleway" panose="020B0003030101060003" pitchFamily="34" charset="0"/>
              </a:defRPr>
            </a:lvl1pPr>
          </a:lstStyle>
          <a:p>
            <a:pPr lvl="0"/>
            <a:r>
              <a:rPr lang="en-US" dirty="0"/>
              <a:t>SOLUTION 1</a:t>
            </a:r>
          </a:p>
        </p:txBody>
      </p:sp>
      <p:sp>
        <p:nvSpPr>
          <p:cNvPr id="5" name="Text Placeholder 4"/>
          <p:cNvSpPr>
            <a:spLocks noGrp="1"/>
          </p:cNvSpPr>
          <p:nvPr>
            <p:ph type="body" sz="quarter" idx="19"/>
          </p:nvPr>
        </p:nvSpPr>
        <p:spPr>
          <a:xfrm>
            <a:off x="2242458" y="2122716"/>
            <a:ext cx="9432471" cy="885368"/>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21" name="Text Placeholder 8"/>
          <p:cNvSpPr>
            <a:spLocks noGrp="1"/>
          </p:cNvSpPr>
          <p:nvPr>
            <p:ph type="body" sz="quarter" idx="22"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34" name="Oval 33"/>
          <p:cNvSpPr/>
          <p:nvPr userDrawn="1"/>
        </p:nvSpPr>
        <p:spPr>
          <a:xfrm>
            <a:off x="718289" y="3231015"/>
            <a:ext cx="1349080" cy="13490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5" name="Picture Placeholder 25"/>
          <p:cNvSpPr>
            <a:spLocks noGrp="1"/>
          </p:cNvSpPr>
          <p:nvPr>
            <p:ph type="pic" sz="quarter" idx="23"/>
          </p:nvPr>
        </p:nvSpPr>
        <p:spPr>
          <a:xfrm>
            <a:off x="806211" y="3318936"/>
            <a:ext cx="1173236" cy="1173236"/>
          </a:xfrm>
          <a:prstGeom prst="ellipse">
            <a:avLst/>
          </a:prstGeom>
          <a:noFill/>
          <a:ln>
            <a:noFill/>
          </a:ln>
        </p:spPr>
        <p:txBody>
          <a:bodyPr/>
          <a:lstStyle>
            <a:lvl1pPr rtl="0">
              <a:defRPr/>
            </a:lvl1pPr>
          </a:lstStyle>
          <a:p>
            <a:endParaRPr lang="en-US" dirty="0"/>
          </a:p>
        </p:txBody>
      </p:sp>
      <p:sp>
        <p:nvSpPr>
          <p:cNvPr id="36" name="Text Placeholder 31"/>
          <p:cNvSpPr>
            <a:spLocks noGrp="1"/>
          </p:cNvSpPr>
          <p:nvPr>
            <p:ph type="body" sz="quarter" idx="24" hasCustomPrompt="1"/>
          </p:nvPr>
        </p:nvSpPr>
        <p:spPr>
          <a:xfrm>
            <a:off x="2249717" y="3248706"/>
            <a:ext cx="2470150" cy="461962"/>
          </a:xfrm>
          <a:prstGeom prst="rect">
            <a:avLst/>
          </a:prstGeom>
          <a:noFill/>
        </p:spPr>
        <p:txBody>
          <a:bodyPr anchor="b">
            <a:normAutofit/>
          </a:bodyPr>
          <a:lstStyle>
            <a:lvl1pPr marL="0" indent="0" algn="l">
              <a:buNone/>
              <a:defRPr sz="1800" b="1" baseline="0">
                <a:solidFill>
                  <a:schemeClr val="accent3"/>
                </a:solidFill>
                <a:latin typeface="Raleway" panose="020B0003030101060003" pitchFamily="34" charset="0"/>
              </a:defRPr>
            </a:lvl1pPr>
          </a:lstStyle>
          <a:p>
            <a:pPr lvl="0"/>
            <a:r>
              <a:rPr lang="en-US" dirty="0"/>
              <a:t>SOLUTION 1</a:t>
            </a:r>
          </a:p>
        </p:txBody>
      </p:sp>
      <p:sp>
        <p:nvSpPr>
          <p:cNvPr id="37" name="Text Placeholder 4"/>
          <p:cNvSpPr>
            <a:spLocks noGrp="1"/>
          </p:cNvSpPr>
          <p:nvPr>
            <p:ph type="body" sz="quarter" idx="25"/>
          </p:nvPr>
        </p:nvSpPr>
        <p:spPr>
          <a:xfrm>
            <a:off x="2242458" y="3672117"/>
            <a:ext cx="9432471" cy="885368"/>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8" name="Oval 37"/>
          <p:cNvSpPr/>
          <p:nvPr userDrawn="1"/>
        </p:nvSpPr>
        <p:spPr>
          <a:xfrm>
            <a:off x="718289" y="4780416"/>
            <a:ext cx="1349080" cy="1349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9" name="Picture Placeholder 25"/>
          <p:cNvSpPr>
            <a:spLocks noGrp="1"/>
          </p:cNvSpPr>
          <p:nvPr>
            <p:ph type="pic" sz="quarter" idx="26"/>
          </p:nvPr>
        </p:nvSpPr>
        <p:spPr>
          <a:xfrm>
            <a:off x="806211" y="4868337"/>
            <a:ext cx="1173236" cy="1173236"/>
          </a:xfrm>
          <a:prstGeom prst="ellipse">
            <a:avLst/>
          </a:prstGeom>
          <a:noFill/>
          <a:ln>
            <a:noFill/>
          </a:ln>
        </p:spPr>
        <p:txBody>
          <a:bodyPr/>
          <a:lstStyle>
            <a:lvl1pPr rtl="0">
              <a:defRPr/>
            </a:lvl1pPr>
          </a:lstStyle>
          <a:p>
            <a:endParaRPr lang="en-US" dirty="0"/>
          </a:p>
        </p:txBody>
      </p:sp>
      <p:sp>
        <p:nvSpPr>
          <p:cNvPr id="40" name="Text Placeholder 31"/>
          <p:cNvSpPr>
            <a:spLocks noGrp="1"/>
          </p:cNvSpPr>
          <p:nvPr>
            <p:ph type="body" sz="quarter" idx="27" hasCustomPrompt="1"/>
          </p:nvPr>
        </p:nvSpPr>
        <p:spPr>
          <a:xfrm>
            <a:off x="2249717" y="4765451"/>
            <a:ext cx="2470150" cy="461962"/>
          </a:xfrm>
          <a:prstGeom prst="rect">
            <a:avLst/>
          </a:prstGeom>
          <a:noFill/>
        </p:spPr>
        <p:txBody>
          <a:bodyPr anchor="b">
            <a:normAutofit/>
          </a:bodyPr>
          <a:lstStyle>
            <a:lvl1pPr marL="0" indent="0" algn="l">
              <a:buNone/>
              <a:defRPr sz="1800" b="1" baseline="0">
                <a:solidFill>
                  <a:schemeClr val="accent3"/>
                </a:solidFill>
                <a:latin typeface="Raleway" panose="020B0003030101060003" pitchFamily="34" charset="0"/>
              </a:defRPr>
            </a:lvl1pPr>
          </a:lstStyle>
          <a:p>
            <a:pPr lvl="0"/>
            <a:r>
              <a:rPr lang="en-US" dirty="0"/>
              <a:t>SOLUTION 1</a:t>
            </a:r>
          </a:p>
        </p:txBody>
      </p:sp>
      <p:sp>
        <p:nvSpPr>
          <p:cNvPr id="41" name="Text Placeholder 4"/>
          <p:cNvSpPr>
            <a:spLocks noGrp="1"/>
          </p:cNvSpPr>
          <p:nvPr>
            <p:ph type="body" sz="quarter" idx="28"/>
          </p:nvPr>
        </p:nvSpPr>
        <p:spPr>
          <a:xfrm>
            <a:off x="2242458" y="5188862"/>
            <a:ext cx="9432471" cy="885368"/>
          </a:xfrm>
          <a:prstGeom prst="rect">
            <a:avLst/>
          </a:prstGeom>
        </p:spPr>
        <p:txBody>
          <a:bodyPr>
            <a:noAutofit/>
          </a:bodyPr>
          <a:lstStyle>
            <a:lvl1pPr marL="0" indent="0">
              <a:buFontTx/>
              <a:buNone/>
              <a:defRPr sz="16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6" name="Title 2"/>
          <p:cNvSpPr>
            <a:spLocks noGrp="1"/>
          </p:cNvSpPr>
          <p:nvPr>
            <p:ph type="title"/>
          </p:nvPr>
        </p:nvSpPr>
        <p:spPr>
          <a:xfrm>
            <a:off x="707390" y="407226"/>
            <a:ext cx="10972800" cy="537319"/>
          </a:xfrm>
        </p:spPr>
        <p:txBody>
          <a:bodyPr/>
          <a:lstStyle/>
          <a:p>
            <a:r>
              <a:rPr lang="en-US" dirty="0"/>
              <a:t>Click to edit Master title style</a:t>
            </a:r>
          </a:p>
        </p:txBody>
      </p:sp>
    </p:spTree>
    <p:extLst>
      <p:ext uri="{BB962C8B-B14F-4D97-AF65-F5344CB8AC3E}">
        <p14:creationId xmlns:p14="http://schemas.microsoft.com/office/powerpoint/2010/main" val="10333885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7_Title and Content">
    <p:bg>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28"/>
          </p:nvPr>
        </p:nvSpPr>
        <p:spPr>
          <a:xfrm>
            <a:off x="0" y="0"/>
            <a:ext cx="12192000" cy="3962400"/>
          </a:xfrm>
        </p:spPr>
        <p:txBody>
          <a:bodyPr/>
          <a:lstStyle/>
          <a:p>
            <a:endParaRPr lang="en-US" dirty="0"/>
          </a:p>
        </p:txBody>
      </p:sp>
      <p:sp>
        <p:nvSpPr>
          <p:cNvPr id="7" name="Content Placeholder 2"/>
          <p:cNvSpPr>
            <a:spLocks noGrp="1"/>
          </p:cNvSpPr>
          <p:nvPr>
            <p:ph idx="1"/>
          </p:nvPr>
        </p:nvSpPr>
        <p:spPr>
          <a:xfrm>
            <a:off x="276864" y="5056128"/>
            <a:ext cx="5470794" cy="1507957"/>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400">
                <a:solidFill>
                  <a:schemeClr val="bg2">
                    <a:lumMod val="50000"/>
                  </a:schemeClr>
                </a:solidFill>
                <a:effectLst/>
              </a:defRPr>
            </a:lvl3pPr>
            <a:lvl4pPr>
              <a:buClr>
                <a:schemeClr val="bg1"/>
              </a:buClr>
              <a:defRPr sz="1200">
                <a:solidFill>
                  <a:schemeClr val="bg2">
                    <a:lumMod val="50000"/>
                  </a:schemeClr>
                </a:solidFill>
                <a:effectLst/>
              </a:defRPr>
            </a:lvl4pPr>
            <a:lvl5pPr>
              <a:buClr>
                <a:schemeClr val="bg1"/>
              </a:buClr>
              <a:defRPr sz="1200">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7"/>
          <p:cNvSpPr>
            <a:spLocks noGrp="1"/>
          </p:cNvSpPr>
          <p:nvPr>
            <p:ph type="pic" sz="quarter" idx="12"/>
          </p:nvPr>
        </p:nvSpPr>
        <p:spPr>
          <a:xfrm>
            <a:off x="3173041" y="2165462"/>
            <a:ext cx="1050758" cy="1006960"/>
          </a:xfrm>
          <a:prstGeom prst="rect">
            <a:avLst/>
          </a:prstGeom>
          <a:ln>
            <a:noFill/>
          </a:ln>
        </p:spPr>
        <p:txBody>
          <a:bodyPr>
            <a:normAutofit/>
          </a:bodyPr>
          <a:lstStyle>
            <a:lvl1pPr marL="0" indent="0">
              <a:buNone/>
              <a:defRPr sz="200"/>
            </a:lvl1pPr>
          </a:lstStyle>
          <a:p>
            <a:endParaRPr lang="en-US" dirty="0"/>
          </a:p>
        </p:txBody>
      </p:sp>
      <p:sp>
        <p:nvSpPr>
          <p:cNvPr id="12" name="Content Placeholder 19"/>
          <p:cNvSpPr>
            <a:spLocks noGrp="1"/>
          </p:cNvSpPr>
          <p:nvPr>
            <p:ph sz="quarter" idx="18" hasCustomPrompt="1"/>
          </p:nvPr>
        </p:nvSpPr>
        <p:spPr>
          <a:xfrm>
            <a:off x="3077028" y="3367314"/>
            <a:ext cx="2549071" cy="1384299"/>
          </a:xfrm>
          <a:prstGeom prst="rect">
            <a:avLst/>
          </a:prstGeom>
        </p:spPr>
        <p:txBody>
          <a:bodyPr anchor="t">
            <a:noAutofit/>
          </a:bodyPr>
          <a:lstStyle>
            <a:lvl1pPr marL="52388" indent="-52388" algn="l" rtl="0">
              <a:buClr>
                <a:schemeClr val="accent1"/>
              </a:buClr>
              <a:buSzPct val="25000"/>
              <a:defRPr sz="1800" b="1">
                <a:solidFill>
                  <a:schemeClr val="bg1"/>
                </a:solidFill>
              </a:defRPr>
            </a:lvl1pPr>
            <a:lvl2pPr marL="52388" indent="-52388" algn="l" rtl="0">
              <a:buClr>
                <a:schemeClr val="accent1"/>
              </a:buClr>
              <a:buSzPct val="25000"/>
              <a:defRPr sz="1400">
                <a:solidFill>
                  <a:schemeClr val="accent1">
                    <a:lumMod val="40000"/>
                    <a:lumOff val="60000"/>
                  </a:schemeClr>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3" name="Picture Placeholder 2"/>
          <p:cNvSpPr>
            <a:spLocks noGrp="1"/>
          </p:cNvSpPr>
          <p:nvPr>
            <p:ph type="pic" sz="quarter" idx="19"/>
          </p:nvPr>
        </p:nvSpPr>
        <p:spPr>
          <a:xfrm>
            <a:off x="555176" y="1975077"/>
            <a:ext cx="2386584" cy="2814637"/>
          </a:xfrm>
          <a:gradFill flip="none" rotWithShape="1">
            <a:gsLst>
              <a:gs pos="0">
                <a:schemeClr val="accent1">
                  <a:lumMod val="75000"/>
                </a:schemeClr>
              </a:gs>
              <a:gs pos="48000">
                <a:schemeClr val="accent1"/>
              </a:gs>
              <a:gs pos="100000">
                <a:schemeClr val="accent1"/>
              </a:gs>
            </a:gsLst>
            <a:lin ang="16200000" scaled="1"/>
            <a:tileRect/>
          </a:gradFill>
          <a:ln w="9525">
            <a:solidFill>
              <a:schemeClr val="accent4">
                <a:lumMod val="75000"/>
              </a:schemeClr>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lvl1pPr>
              <a:defRPr lang="en-US"/>
            </a:lvl1pPr>
          </a:lstStyle>
          <a:p>
            <a:pPr lvl="0"/>
            <a:endParaRPr lang="en-US"/>
          </a:p>
        </p:txBody>
      </p:sp>
      <p:sp>
        <p:nvSpPr>
          <p:cNvPr id="14" name="Picture Placeholder 2"/>
          <p:cNvSpPr>
            <a:spLocks noGrp="1"/>
          </p:cNvSpPr>
          <p:nvPr>
            <p:ph type="pic" sz="quarter" idx="20"/>
          </p:nvPr>
        </p:nvSpPr>
        <p:spPr>
          <a:xfrm>
            <a:off x="6286503" y="1975077"/>
            <a:ext cx="2386584" cy="2814637"/>
          </a:xfrm>
          <a:gradFill flip="none" rotWithShape="1">
            <a:gsLst>
              <a:gs pos="0">
                <a:schemeClr val="accent1">
                  <a:lumMod val="75000"/>
                </a:schemeClr>
              </a:gs>
              <a:gs pos="48000">
                <a:schemeClr val="accent1"/>
              </a:gs>
              <a:gs pos="100000">
                <a:schemeClr val="accent1"/>
              </a:gs>
            </a:gsLst>
            <a:lin ang="16200000" scaled="1"/>
            <a:tileRect/>
          </a:gradFill>
          <a:ln w="9525">
            <a:solidFill>
              <a:schemeClr val="accent4">
                <a:lumMod val="75000"/>
              </a:schemeClr>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lvl1pPr>
              <a:defRPr lang="en-US" dirty="0"/>
            </a:lvl1pPr>
          </a:lstStyle>
          <a:p>
            <a:pPr lvl="0"/>
            <a:endParaRPr lang="en-US" dirty="0"/>
          </a:p>
        </p:txBody>
      </p:sp>
      <p:sp>
        <p:nvSpPr>
          <p:cNvPr id="15" name="Picture Placeholder 7"/>
          <p:cNvSpPr>
            <a:spLocks noGrp="1"/>
          </p:cNvSpPr>
          <p:nvPr>
            <p:ph type="pic" sz="quarter" idx="21"/>
          </p:nvPr>
        </p:nvSpPr>
        <p:spPr>
          <a:xfrm>
            <a:off x="8937026" y="2165462"/>
            <a:ext cx="1050758" cy="1006960"/>
          </a:xfrm>
          <a:prstGeom prst="rect">
            <a:avLst/>
          </a:prstGeom>
          <a:ln>
            <a:noFill/>
          </a:ln>
        </p:spPr>
        <p:txBody>
          <a:bodyPr>
            <a:normAutofit/>
          </a:bodyPr>
          <a:lstStyle>
            <a:lvl1pPr marL="0" indent="0">
              <a:buNone/>
              <a:defRPr sz="200"/>
            </a:lvl1pPr>
          </a:lstStyle>
          <a:p>
            <a:endParaRPr lang="en-US" dirty="0"/>
          </a:p>
        </p:txBody>
      </p:sp>
      <p:sp>
        <p:nvSpPr>
          <p:cNvPr id="16" name="Content Placeholder 19"/>
          <p:cNvSpPr>
            <a:spLocks noGrp="1"/>
          </p:cNvSpPr>
          <p:nvPr>
            <p:ph sz="quarter" idx="22" hasCustomPrompt="1"/>
          </p:nvPr>
        </p:nvSpPr>
        <p:spPr>
          <a:xfrm>
            <a:off x="8824684" y="3367314"/>
            <a:ext cx="2549071" cy="1384299"/>
          </a:xfrm>
          <a:prstGeom prst="rect">
            <a:avLst/>
          </a:prstGeom>
        </p:spPr>
        <p:txBody>
          <a:bodyPr anchor="t">
            <a:noAutofit/>
          </a:bodyPr>
          <a:lstStyle>
            <a:lvl1pPr marL="52388" indent="-52388" algn="l" rtl="0">
              <a:buClr>
                <a:schemeClr val="accent1"/>
              </a:buClr>
              <a:buSzPct val="25000"/>
              <a:defRPr sz="1800" b="1">
                <a:solidFill>
                  <a:schemeClr val="bg1"/>
                </a:solidFill>
              </a:defRPr>
            </a:lvl1pPr>
            <a:lvl2pPr marL="52388" indent="-52388" algn="l" rtl="0">
              <a:buClr>
                <a:schemeClr val="accent1"/>
              </a:buClr>
              <a:buSzPct val="25000"/>
              <a:defRPr sz="1400">
                <a:solidFill>
                  <a:schemeClr val="accent1">
                    <a:lumMod val="40000"/>
                    <a:lumOff val="60000"/>
                  </a:schemeClr>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18" name="Content Placeholder 2"/>
          <p:cNvSpPr>
            <a:spLocks noGrp="1"/>
          </p:cNvSpPr>
          <p:nvPr>
            <p:ph idx="23"/>
          </p:nvPr>
        </p:nvSpPr>
        <p:spPr>
          <a:xfrm>
            <a:off x="6057178" y="5056128"/>
            <a:ext cx="5470794" cy="1507957"/>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400">
                <a:solidFill>
                  <a:schemeClr val="bg2">
                    <a:lumMod val="50000"/>
                  </a:schemeClr>
                </a:solidFill>
                <a:effectLst/>
              </a:defRPr>
            </a:lvl3pPr>
            <a:lvl4pPr>
              <a:buClr>
                <a:schemeClr val="bg1"/>
              </a:buClr>
              <a:defRPr sz="1200">
                <a:solidFill>
                  <a:schemeClr val="bg2">
                    <a:lumMod val="50000"/>
                  </a:schemeClr>
                </a:solidFill>
                <a:effectLst/>
              </a:defRPr>
            </a:lvl4pPr>
            <a:lvl5pPr>
              <a:buClr>
                <a:schemeClr val="bg1"/>
              </a:buClr>
              <a:defRPr sz="1200">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itle 2"/>
          <p:cNvSpPr>
            <a:spLocks noGrp="1"/>
          </p:cNvSpPr>
          <p:nvPr>
            <p:ph type="title"/>
          </p:nvPr>
        </p:nvSpPr>
        <p:spPr>
          <a:xfrm>
            <a:off x="707390" y="407226"/>
            <a:ext cx="10972800" cy="487077"/>
          </a:xfrm>
        </p:spPr>
        <p:txBody>
          <a:bodyPr/>
          <a:lstStyle>
            <a:lvl1pPr algn="ctr">
              <a:defRPr>
                <a:solidFill>
                  <a:schemeClr val="bg1"/>
                </a:solidFill>
                <a:effectLst>
                  <a:outerShdw blurRad="50800" dist="38100" dir="2700000" algn="tl" rotWithShape="0">
                    <a:prstClr val="black">
                      <a:alpha val="11000"/>
                    </a:prstClr>
                  </a:outerShdw>
                </a:effectLst>
              </a:defRPr>
            </a:lvl1pPr>
          </a:lstStyle>
          <a:p>
            <a:r>
              <a:rPr lang="en-US" dirty="0"/>
              <a:t>Click to edit Master title style</a:t>
            </a:r>
          </a:p>
        </p:txBody>
      </p:sp>
      <p:sp>
        <p:nvSpPr>
          <p:cNvPr id="28" name="Text Placeholder 8"/>
          <p:cNvSpPr>
            <a:spLocks noGrp="1"/>
          </p:cNvSpPr>
          <p:nvPr>
            <p:ph type="body" sz="quarter" idx="27" hasCustomPrompt="1"/>
          </p:nvPr>
        </p:nvSpPr>
        <p:spPr>
          <a:xfrm>
            <a:off x="721614" y="882796"/>
            <a:ext cx="10975086" cy="393554"/>
          </a:xfrm>
        </p:spPr>
        <p:txBody>
          <a:bodyPr>
            <a:normAutofit/>
          </a:bodyPr>
          <a:lstStyle>
            <a:lvl1pPr marL="0" indent="0" algn="ctr">
              <a:buNone/>
              <a:defRPr sz="1700" baseline="0">
                <a:solidFill>
                  <a:schemeClr val="tx1">
                    <a:lumMod val="75000"/>
                  </a:schemeClr>
                </a:solidFill>
                <a:effectLst>
                  <a:outerShdw blurRad="50800" dist="38100" dir="2700000" algn="tl" rotWithShape="0">
                    <a:prstClr val="black">
                      <a:alpha val="11000"/>
                    </a:prstClr>
                  </a:outerShdw>
                </a:effectLst>
              </a:defRPr>
            </a:lvl1pPr>
          </a:lstStyle>
          <a:p>
            <a:pPr lvl="0"/>
            <a:r>
              <a:rPr lang="en-US" dirty="0"/>
              <a:t>Your sub-headline goes here</a:t>
            </a:r>
          </a:p>
        </p:txBody>
      </p:sp>
    </p:spTree>
    <p:extLst>
      <p:ext uri="{BB962C8B-B14F-4D97-AF65-F5344CB8AC3E}">
        <p14:creationId xmlns:p14="http://schemas.microsoft.com/office/powerpoint/2010/main" val="1262803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9_Title and Content">
    <p:bg>
      <p:bgPr>
        <a:solidFill>
          <a:schemeClr val="bg1"/>
        </a:solidFill>
        <a:effectLst/>
      </p:bgPr>
    </p:bg>
    <p:spTree>
      <p:nvGrpSpPr>
        <p:cNvPr id="1" name=""/>
        <p:cNvGrpSpPr/>
        <p:nvPr/>
      </p:nvGrpSpPr>
      <p:grpSpPr>
        <a:xfrm>
          <a:off x="0" y="0"/>
          <a:ext cx="0" cy="0"/>
          <a:chOff x="0" y="0"/>
          <a:chExt cx="0" cy="0"/>
        </a:xfrm>
      </p:grpSpPr>
      <p:sp>
        <p:nvSpPr>
          <p:cNvPr id="25" name="Picture Placeholder 24"/>
          <p:cNvSpPr>
            <a:spLocks noGrp="1"/>
          </p:cNvSpPr>
          <p:nvPr>
            <p:ph type="pic" sz="quarter" idx="26"/>
          </p:nvPr>
        </p:nvSpPr>
        <p:spPr>
          <a:xfrm>
            <a:off x="0" y="1"/>
            <a:ext cx="12192000" cy="2971800"/>
          </a:xfrm>
          <a:solidFill>
            <a:schemeClr val="accent1"/>
          </a:solidFill>
        </p:spPr>
        <p:txBody>
          <a:bodyPr/>
          <a:lstStyle/>
          <a:p>
            <a:endParaRPr lang="en-US"/>
          </a:p>
        </p:txBody>
      </p:sp>
      <p:sp>
        <p:nvSpPr>
          <p:cNvPr id="27" name="Title 2"/>
          <p:cNvSpPr>
            <a:spLocks noGrp="1"/>
          </p:cNvSpPr>
          <p:nvPr>
            <p:ph type="title"/>
          </p:nvPr>
        </p:nvSpPr>
        <p:spPr>
          <a:xfrm>
            <a:off x="707390" y="292926"/>
            <a:ext cx="10972800" cy="470749"/>
          </a:xfrm>
        </p:spPr>
        <p:txBody>
          <a:bodyPr/>
          <a:lstStyle>
            <a:lvl1pPr algn="ctr">
              <a:defRPr>
                <a:solidFill>
                  <a:schemeClr val="bg1"/>
                </a:solidFill>
                <a:effectLst>
                  <a:outerShdw blurRad="50800" dist="38100" dir="2700000" algn="tl" rotWithShape="0">
                    <a:prstClr val="black">
                      <a:alpha val="11000"/>
                    </a:prstClr>
                  </a:outerShdw>
                </a:effectLst>
              </a:defRPr>
            </a:lvl1pPr>
          </a:lstStyle>
          <a:p>
            <a:r>
              <a:rPr lang="en-US" dirty="0"/>
              <a:t>Click to edit Master title style</a:t>
            </a:r>
          </a:p>
        </p:txBody>
      </p:sp>
      <p:sp>
        <p:nvSpPr>
          <p:cNvPr id="28" name="Text Placeholder 8"/>
          <p:cNvSpPr>
            <a:spLocks noGrp="1"/>
          </p:cNvSpPr>
          <p:nvPr>
            <p:ph type="body" sz="quarter" idx="27" hasCustomPrompt="1"/>
          </p:nvPr>
        </p:nvSpPr>
        <p:spPr>
          <a:xfrm>
            <a:off x="721614" y="768496"/>
            <a:ext cx="10975086" cy="393554"/>
          </a:xfrm>
        </p:spPr>
        <p:txBody>
          <a:bodyPr>
            <a:normAutofit/>
          </a:bodyPr>
          <a:lstStyle>
            <a:lvl1pPr marL="0" indent="0" algn="ctr">
              <a:buNone/>
              <a:defRPr sz="1700" baseline="0">
                <a:solidFill>
                  <a:schemeClr val="bg1"/>
                </a:solidFill>
                <a:effectLst>
                  <a:outerShdw blurRad="50800" dist="38100" dir="2700000" algn="tl" rotWithShape="0">
                    <a:prstClr val="black">
                      <a:alpha val="11000"/>
                    </a:prstClr>
                  </a:outerShdw>
                </a:effectLst>
              </a:defRPr>
            </a:lvl1pPr>
          </a:lstStyle>
          <a:p>
            <a:pPr lvl="0"/>
            <a:r>
              <a:rPr lang="en-US" dirty="0"/>
              <a:t>Your sub-headline goes here</a:t>
            </a:r>
          </a:p>
        </p:txBody>
      </p:sp>
      <p:sp>
        <p:nvSpPr>
          <p:cNvPr id="30" name="Rectangle 29"/>
          <p:cNvSpPr/>
          <p:nvPr userDrawn="1"/>
        </p:nvSpPr>
        <p:spPr>
          <a:xfrm>
            <a:off x="2051957" y="3213329"/>
            <a:ext cx="1959429" cy="1947672"/>
          </a:xfrm>
          <a:prstGeom prst="rect">
            <a:avLst/>
          </a:prstGeom>
          <a:gradFill flip="none" rotWithShape="1">
            <a:gsLst>
              <a:gs pos="0">
                <a:schemeClr val="accent1">
                  <a:lumMod val="50000"/>
                </a:schemeClr>
              </a:gs>
              <a:gs pos="48000">
                <a:schemeClr val="accent1">
                  <a:lumMod val="75000"/>
                </a:schemeClr>
              </a:gs>
              <a:gs pos="100000">
                <a:schemeClr val="accent1">
                  <a:lumMod val="75000"/>
                </a:schemeClr>
              </a:gs>
            </a:gsLst>
            <a:lin ang="16200000" scaled="1"/>
            <a:tileRect/>
          </a:gradFill>
          <a:ln w="9525">
            <a:solidFill>
              <a:schemeClr val="bg1"/>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p>
            <a:pPr marL="177800" lvl="0" indent="-177800" algn="just">
              <a:spcBef>
                <a:spcPts val="800"/>
              </a:spcBef>
              <a:buClr>
                <a:schemeClr val="accent2"/>
              </a:buClr>
              <a:buFont typeface="Arial" panose="020B0604020202020204" pitchFamily="34" charset="0"/>
              <a:buChar char="•"/>
            </a:pPr>
            <a:endParaRPr lang="en-US" b="0" dirty="0">
              <a:solidFill>
                <a:schemeClr val="bg2">
                  <a:lumMod val="50000"/>
                </a:schemeClr>
              </a:solidFill>
              <a:cs typeface="Adobe Arabic" panose="02040503050201090203" pitchFamily="18" charset="-78"/>
            </a:endParaRPr>
          </a:p>
        </p:txBody>
      </p:sp>
      <p:sp>
        <p:nvSpPr>
          <p:cNvPr id="31" name="Rectangle 30"/>
          <p:cNvSpPr/>
          <p:nvPr userDrawn="1"/>
        </p:nvSpPr>
        <p:spPr>
          <a:xfrm>
            <a:off x="6019801" y="3213329"/>
            <a:ext cx="1956816" cy="1947672"/>
          </a:xfrm>
          <a:prstGeom prst="rect">
            <a:avLst/>
          </a:prstGeom>
          <a:gradFill flip="none" rotWithShape="1">
            <a:gsLst>
              <a:gs pos="0">
                <a:schemeClr val="accent2">
                  <a:lumMod val="75000"/>
                </a:schemeClr>
              </a:gs>
              <a:gs pos="48000">
                <a:schemeClr val="accent2"/>
              </a:gs>
              <a:gs pos="100000">
                <a:schemeClr val="accent2"/>
              </a:gs>
            </a:gsLst>
            <a:lin ang="16200000" scaled="1"/>
            <a:tileRect/>
          </a:gradFill>
          <a:ln w="9525">
            <a:solidFill>
              <a:schemeClr val="bg1"/>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p>
            <a:pPr marL="177800" lvl="0" indent="-177800" algn="just">
              <a:spcBef>
                <a:spcPts val="800"/>
              </a:spcBef>
              <a:buClr>
                <a:schemeClr val="accent2"/>
              </a:buClr>
              <a:buFont typeface="Arial" panose="020B0604020202020204" pitchFamily="34" charset="0"/>
              <a:buChar char="•"/>
            </a:pPr>
            <a:endParaRPr lang="en-US" b="0" dirty="0">
              <a:solidFill>
                <a:schemeClr val="bg2">
                  <a:lumMod val="50000"/>
                </a:schemeClr>
              </a:solidFill>
              <a:cs typeface="Adobe Arabic" panose="02040503050201090203" pitchFamily="18" charset="-78"/>
            </a:endParaRPr>
          </a:p>
        </p:txBody>
      </p:sp>
      <p:sp>
        <p:nvSpPr>
          <p:cNvPr id="32" name="Content Placeholder 2"/>
          <p:cNvSpPr>
            <a:spLocks noGrp="1"/>
          </p:cNvSpPr>
          <p:nvPr>
            <p:ph idx="35"/>
          </p:nvPr>
        </p:nvSpPr>
        <p:spPr>
          <a:xfrm>
            <a:off x="156028" y="5274751"/>
            <a:ext cx="3802743" cy="1221299"/>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400">
                <a:solidFill>
                  <a:schemeClr val="bg2">
                    <a:lumMod val="50000"/>
                  </a:schemeClr>
                </a:solidFill>
                <a:effectLst/>
              </a:defRPr>
            </a:lvl3pPr>
            <a:lvl4pPr>
              <a:buClr>
                <a:schemeClr val="bg1"/>
              </a:buClr>
              <a:defRPr sz="1200">
                <a:solidFill>
                  <a:schemeClr val="bg2">
                    <a:lumMod val="50000"/>
                  </a:schemeClr>
                </a:solidFill>
                <a:effectLst/>
              </a:defRPr>
            </a:lvl4pPr>
            <a:lvl5pPr>
              <a:buClr>
                <a:schemeClr val="bg1"/>
              </a:buClr>
              <a:defRPr sz="1200">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Picture Placeholder 7"/>
          <p:cNvSpPr>
            <a:spLocks noGrp="1"/>
          </p:cNvSpPr>
          <p:nvPr>
            <p:ph type="pic" sz="quarter" idx="36"/>
          </p:nvPr>
        </p:nvSpPr>
        <p:spPr>
          <a:xfrm>
            <a:off x="2225985" y="3389200"/>
            <a:ext cx="728506" cy="698140"/>
          </a:xfrm>
          <a:prstGeom prst="rect">
            <a:avLst/>
          </a:prstGeom>
          <a:ln>
            <a:noFill/>
          </a:ln>
        </p:spPr>
        <p:txBody>
          <a:bodyPr>
            <a:normAutofit/>
          </a:bodyPr>
          <a:lstStyle>
            <a:lvl1pPr marL="0" indent="0">
              <a:buNone/>
              <a:defRPr sz="200"/>
            </a:lvl1pPr>
          </a:lstStyle>
          <a:p>
            <a:endParaRPr lang="en-US" dirty="0"/>
          </a:p>
        </p:txBody>
      </p:sp>
      <p:sp>
        <p:nvSpPr>
          <p:cNvPr id="34" name="Content Placeholder 19"/>
          <p:cNvSpPr>
            <a:spLocks noGrp="1"/>
          </p:cNvSpPr>
          <p:nvPr>
            <p:ph sz="quarter" idx="37" hasCustomPrompt="1"/>
          </p:nvPr>
        </p:nvSpPr>
        <p:spPr>
          <a:xfrm>
            <a:off x="2101530" y="4114828"/>
            <a:ext cx="1767309" cy="959755"/>
          </a:xfrm>
          <a:prstGeom prst="rect">
            <a:avLst/>
          </a:prstGeom>
        </p:spPr>
        <p:txBody>
          <a:bodyPr anchor="t">
            <a:noAutofit/>
          </a:bodyPr>
          <a:lstStyle>
            <a:lvl1pPr marL="52388" indent="-52388" algn="l" rtl="0">
              <a:spcBef>
                <a:spcPts val="300"/>
              </a:spcBef>
              <a:buClr>
                <a:schemeClr val="accent1"/>
              </a:buClr>
              <a:buSzPct val="25000"/>
              <a:defRPr sz="1800" b="1">
                <a:solidFill>
                  <a:schemeClr val="bg1"/>
                </a:solidFill>
              </a:defRPr>
            </a:lvl1pPr>
            <a:lvl2pPr marL="52388" indent="-52388" algn="l" rtl="0">
              <a:spcBef>
                <a:spcPts val="300"/>
              </a:spcBef>
              <a:buClr>
                <a:schemeClr val="accent1"/>
              </a:buClr>
              <a:buSzPct val="25000"/>
              <a:defRPr sz="1300">
                <a:solidFill>
                  <a:schemeClr val="accent1">
                    <a:lumMod val="40000"/>
                    <a:lumOff val="60000"/>
                  </a:schemeClr>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35" name="Picture Placeholder 2"/>
          <p:cNvSpPr>
            <a:spLocks noGrp="1"/>
          </p:cNvSpPr>
          <p:nvPr>
            <p:ph type="pic" sz="quarter" idx="38"/>
          </p:nvPr>
        </p:nvSpPr>
        <p:spPr>
          <a:xfrm>
            <a:off x="406406" y="3213329"/>
            <a:ext cx="1654654" cy="1951429"/>
          </a:xfrm>
          <a:gradFill flip="none" rotWithShape="1">
            <a:gsLst>
              <a:gs pos="0">
                <a:schemeClr val="accent1">
                  <a:lumMod val="75000"/>
                </a:schemeClr>
              </a:gs>
              <a:gs pos="48000">
                <a:schemeClr val="accent1"/>
              </a:gs>
              <a:gs pos="100000">
                <a:schemeClr val="accent1"/>
              </a:gs>
            </a:gsLst>
            <a:lin ang="16200000" scaled="1"/>
            <a:tileRect/>
          </a:gradFill>
          <a:ln w="9525">
            <a:solidFill>
              <a:schemeClr val="bg1"/>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lvl1pPr>
              <a:defRPr lang="en-US"/>
            </a:lvl1pPr>
          </a:lstStyle>
          <a:p>
            <a:pPr lvl="0"/>
            <a:endParaRPr lang="en-US" dirty="0"/>
          </a:p>
        </p:txBody>
      </p:sp>
      <p:sp>
        <p:nvSpPr>
          <p:cNvPr id="36" name="Picture Placeholder 7"/>
          <p:cNvSpPr>
            <a:spLocks noGrp="1"/>
          </p:cNvSpPr>
          <p:nvPr>
            <p:ph type="pic" sz="quarter" idx="39"/>
          </p:nvPr>
        </p:nvSpPr>
        <p:spPr>
          <a:xfrm>
            <a:off x="6188385" y="3389200"/>
            <a:ext cx="728506" cy="698140"/>
          </a:xfrm>
          <a:prstGeom prst="rect">
            <a:avLst/>
          </a:prstGeom>
          <a:ln>
            <a:noFill/>
          </a:ln>
        </p:spPr>
        <p:txBody>
          <a:bodyPr>
            <a:normAutofit/>
          </a:bodyPr>
          <a:lstStyle>
            <a:lvl1pPr marL="0" indent="0" rtl="0">
              <a:buNone/>
              <a:defRPr sz="200"/>
            </a:lvl1pPr>
          </a:lstStyle>
          <a:p>
            <a:endParaRPr lang="en-US" dirty="0"/>
          </a:p>
        </p:txBody>
      </p:sp>
      <p:sp>
        <p:nvSpPr>
          <p:cNvPr id="37" name="Content Placeholder 19"/>
          <p:cNvSpPr>
            <a:spLocks noGrp="1"/>
          </p:cNvSpPr>
          <p:nvPr>
            <p:ph sz="quarter" idx="40" hasCustomPrompt="1"/>
          </p:nvPr>
        </p:nvSpPr>
        <p:spPr>
          <a:xfrm>
            <a:off x="6063930" y="4114828"/>
            <a:ext cx="1767309" cy="959755"/>
          </a:xfrm>
          <a:prstGeom prst="rect">
            <a:avLst/>
          </a:prstGeom>
        </p:spPr>
        <p:txBody>
          <a:bodyPr anchor="t">
            <a:noAutofit/>
          </a:bodyPr>
          <a:lstStyle>
            <a:lvl1pPr marL="52388" indent="-52388" algn="l" rtl="0">
              <a:spcBef>
                <a:spcPts val="300"/>
              </a:spcBef>
              <a:buClr>
                <a:schemeClr val="accent2"/>
              </a:buClr>
              <a:buSzPct val="25000"/>
              <a:defRPr sz="1800" b="1">
                <a:solidFill>
                  <a:schemeClr val="bg1"/>
                </a:solidFill>
              </a:defRPr>
            </a:lvl1pPr>
            <a:lvl2pPr marL="52388" indent="-52388" algn="l" rtl="0">
              <a:spcBef>
                <a:spcPts val="300"/>
              </a:spcBef>
              <a:buClr>
                <a:schemeClr val="accent2"/>
              </a:buClr>
              <a:buSzPct val="25000"/>
              <a:defRPr sz="1300">
                <a:solidFill>
                  <a:schemeClr val="accent1">
                    <a:lumMod val="40000"/>
                    <a:lumOff val="60000"/>
                  </a:schemeClr>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38" name="Picture Placeholder 2"/>
          <p:cNvSpPr>
            <a:spLocks noGrp="1"/>
          </p:cNvSpPr>
          <p:nvPr>
            <p:ph type="pic" sz="quarter" idx="41"/>
          </p:nvPr>
        </p:nvSpPr>
        <p:spPr>
          <a:xfrm>
            <a:off x="4368806" y="3213329"/>
            <a:ext cx="1654654" cy="1951429"/>
          </a:xfrm>
          <a:gradFill flip="none" rotWithShape="1">
            <a:gsLst>
              <a:gs pos="0">
                <a:schemeClr val="accent1">
                  <a:lumMod val="75000"/>
                </a:schemeClr>
              </a:gs>
              <a:gs pos="48000">
                <a:schemeClr val="accent1"/>
              </a:gs>
              <a:gs pos="100000">
                <a:schemeClr val="accent1"/>
              </a:gs>
            </a:gsLst>
            <a:lin ang="16200000" scaled="1"/>
            <a:tileRect/>
          </a:gradFill>
          <a:ln w="9525">
            <a:solidFill>
              <a:schemeClr val="bg1"/>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lvl1pPr>
              <a:defRPr lang="en-US"/>
            </a:lvl1pPr>
          </a:lstStyle>
          <a:p>
            <a:pPr lvl="0"/>
            <a:endParaRPr lang="en-US" dirty="0"/>
          </a:p>
        </p:txBody>
      </p:sp>
      <p:sp>
        <p:nvSpPr>
          <p:cNvPr id="39" name="Content Placeholder 2"/>
          <p:cNvSpPr>
            <a:spLocks noGrp="1"/>
          </p:cNvSpPr>
          <p:nvPr>
            <p:ph idx="42"/>
          </p:nvPr>
        </p:nvSpPr>
        <p:spPr>
          <a:xfrm>
            <a:off x="4118428" y="5274751"/>
            <a:ext cx="3802743" cy="1221299"/>
          </a:xfrm>
          <a:prstGeom prst="rect">
            <a:avLst/>
          </a:prstGeom>
          <a:effectLst/>
        </p:spPr>
        <p:txBody>
          <a:bodyPr anchor="t">
            <a:normAutofit/>
          </a:bodyPr>
          <a:lstStyle>
            <a:lvl1pPr>
              <a:buClr>
                <a:schemeClr val="bg1"/>
              </a:buClr>
              <a:defRPr sz="1800">
                <a:solidFill>
                  <a:schemeClr val="bg2">
                    <a:lumMod val="50000"/>
                  </a:schemeClr>
                </a:solidFill>
                <a:effectLst/>
              </a:defRPr>
            </a:lvl1pPr>
            <a:lvl2pPr>
              <a:buClr>
                <a:schemeClr val="bg1"/>
              </a:buClr>
              <a:defRPr sz="1600">
                <a:solidFill>
                  <a:schemeClr val="bg2">
                    <a:lumMod val="50000"/>
                  </a:schemeClr>
                </a:solidFill>
                <a:effectLst/>
              </a:defRPr>
            </a:lvl2pPr>
            <a:lvl3pPr>
              <a:buClr>
                <a:schemeClr val="bg1"/>
              </a:buClr>
              <a:defRPr sz="1400">
                <a:solidFill>
                  <a:schemeClr val="bg2">
                    <a:lumMod val="50000"/>
                  </a:schemeClr>
                </a:solidFill>
                <a:effectLst/>
              </a:defRPr>
            </a:lvl3pPr>
            <a:lvl4pPr>
              <a:buClr>
                <a:schemeClr val="bg1"/>
              </a:buClr>
              <a:defRPr sz="1200">
                <a:solidFill>
                  <a:schemeClr val="bg2">
                    <a:lumMod val="50000"/>
                  </a:schemeClr>
                </a:solidFill>
                <a:effectLst/>
              </a:defRPr>
            </a:lvl4pPr>
            <a:lvl5pPr>
              <a:buClr>
                <a:schemeClr val="bg1"/>
              </a:buClr>
              <a:defRPr sz="1200">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Rectangle 39"/>
          <p:cNvSpPr/>
          <p:nvPr userDrawn="1"/>
        </p:nvSpPr>
        <p:spPr>
          <a:xfrm>
            <a:off x="9829801" y="3213329"/>
            <a:ext cx="1956816" cy="1947672"/>
          </a:xfrm>
          <a:prstGeom prst="rect">
            <a:avLst/>
          </a:prstGeom>
          <a:gradFill flip="none" rotWithShape="1">
            <a:gsLst>
              <a:gs pos="0">
                <a:schemeClr val="accent1">
                  <a:lumMod val="50000"/>
                </a:schemeClr>
              </a:gs>
              <a:gs pos="48000">
                <a:schemeClr val="accent1">
                  <a:lumMod val="75000"/>
                </a:schemeClr>
              </a:gs>
              <a:gs pos="100000">
                <a:schemeClr val="accent1">
                  <a:lumMod val="75000"/>
                </a:schemeClr>
              </a:gs>
            </a:gsLst>
            <a:lin ang="16200000" scaled="1"/>
            <a:tileRect/>
          </a:gradFill>
          <a:ln w="9525">
            <a:solidFill>
              <a:schemeClr val="bg1"/>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p>
            <a:pPr marL="177800" lvl="0" indent="-177800" algn="just">
              <a:spcBef>
                <a:spcPts val="800"/>
              </a:spcBef>
              <a:buClr>
                <a:schemeClr val="accent2"/>
              </a:buClr>
              <a:buFont typeface="Arial" panose="020B0604020202020204" pitchFamily="34" charset="0"/>
              <a:buChar char="•"/>
            </a:pPr>
            <a:endParaRPr lang="en-US" b="0" dirty="0">
              <a:solidFill>
                <a:schemeClr val="bg2">
                  <a:lumMod val="50000"/>
                </a:schemeClr>
              </a:solidFill>
              <a:cs typeface="Adobe Arabic" panose="02040503050201090203" pitchFamily="18" charset="-78"/>
            </a:endParaRPr>
          </a:p>
        </p:txBody>
      </p:sp>
      <p:sp>
        <p:nvSpPr>
          <p:cNvPr id="41" name="Picture Placeholder 7"/>
          <p:cNvSpPr>
            <a:spLocks noGrp="1"/>
          </p:cNvSpPr>
          <p:nvPr>
            <p:ph type="pic" sz="quarter" idx="43"/>
          </p:nvPr>
        </p:nvSpPr>
        <p:spPr>
          <a:xfrm>
            <a:off x="9998385" y="3389200"/>
            <a:ext cx="728506" cy="698140"/>
          </a:xfrm>
          <a:prstGeom prst="rect">
            <a:avLst/>
          </a:prstGeom>
          <a:ln>
            <a:noFill/>
          </a:ln>
        </p:spPr>
        <p:txBody>
          <a:bodyPr>
            <a:normAutofit/>
          </a:bodyPr>
          <a:lstStyle>
            <a:lvl1pPr marL="0" indent="0" rtl="0">
              <a:buNone/>
              <a:defRPr sz="200"/>
            </a:lvl1pPr>
          </a:lstStyle>
          <a:p>
            <a:endParaRPr lang="en-US" dirty="0"/>
          </a:p>
        </p:txBody>
      </p:sp>
      <p:sp>
        <p:nvSpPr>
          <p:cNvPr id="42" name="Content Placeholder 19"/>
          <p:cNvSpPr>
            <a:spLocks noGrp="1"/>
          </p:cNvSpPr>
          <p:nvPr>
            <p:ph sz="quarter" idx="44" hasCustomPrompt="1"/>
          </p:nvPr>
        </p:nvSpPr>
        <p:spPr>
          <a:xfrm>
            <a:off x="9873930" y="4114828"/>
            <a:ext cx="1767309" cy="959755"/>
          </a:xfrm>
          <a:prstGeom prst="rect">
            <a:avLst/>
          </a:prstGeom>
        </p:spPr>
        <p:txBody>
          <a:bodyPr anchor="t">
            <a:noAutofit/>
          </a:bodyPr>
          <a:lstStyle>
            <a:lvl1pPr marL="52388" indent="-52388" algn="l" rtl="0">
              <a:spcBef>
                <a:spcPts val="300"/>
              </a:spcBef>
              <a:buClr>
                <a:schemeClr val="accent2"/>
              </a:buClr>
              <a:buSzPct val="25000"/>
              <a:defRPr sz="1800" b="1">
                <a:solidFill>
                  <a:schemeClr val="bg1"/>
                </a:solidFill>
              </a:defRPr>
            </a:lvl1pPr>
            <a:lvl2pPr marL="52388" indent="-52388" algn="l" rtl="0">
              <a:spcBef>
                <a:spcPts val="300"/>
              </a:spcBef>
              <a:buClr>
                <a:schemeClr val="accent2"/>
              </a:buClr>
              <a:buSzPct val="25000"/>
              <a:defRPr sz="1300">
                <a:solidFill>
                  <a:schemeClr val="accent1">
                    <a:lumMod val="40000"/>
                    <a:lumOff val="60000"/>
                  </a:schemeClr>
                </a:solidFill>
              </a:defRPr>
            </a:lvl2pPr>
            <a:lvl3pPr>
              <a:buSzPct val="25000"/>
              <a:defRPr sz="1050"/>
            </a:lvl3pPr>
            <a:lvl4pPr>
              <a:buSzPct val="25000"/>
              <a:defRPr sz="1000"/>
            </a:lvl4pPr>
            <a:lvl5pPr>
              <a:buSzPct val="25000"/>
              <a:defRPr sz="1000"/>
            </a:lvl5pPr>
          </a:lstStyle>
          <a:p>
            <a:pPr lvl="0"/>
            <a:r>
              <a:rPr lang="en-US" dirty="0"/>
              <a:t>Heading Text</a:t>
            </a:r>
          </a:p>
          <a:p>
            <a:pPr lvl="1"/>
            <a:r>
              <a:rPr lang="en-US" dirty="0"/>
              <a:t>Second level</a:t>
            </a:r>
          </a:p>
        </p:txBody>
      </p:sp>
      <p:sp>
        <p:nvSpPr>
          <p:cNvPr id="43" name="Picture Placeholder 2"/>
          <p:cNvSpPr>
            <a:spLocks noGrp="1"/>
          </p:cNvSpPr>
          <p:nvPr>
            <p:ph type="pic" sz="quarter" idx="45"/>
          </p:nvPr>
        </p:nvSpPr>
        <p:spPr>
          <a:xfrm>
            <a:off x="8178806" y="3213329"/>
            <a:ext cx="1654654" cy="1951429"/>
          </a:xfrm>
          <a:gradFill flip="none" rotWithShape="1">
            <a:gsLst>
              <a:gs pos="0">
                <a:schemeClr val="accent1">
                  <a:lumMod val="75000"/>
                </a:schemeClr>
              </a:gs>
              <a:gs pos="48000">
                <a:schemeClr val="accent1"/>
              </a:gs>
              <a:gs pos="100000">
                <a:schemeClr val="accent1"/>
              </a:gs>
            </a:gsLst>
            <a:lin ang="16200000" scaled="1"/>
            <a:tileRect/>
          </a:gradFill>
          <a:ln w="9525">
            <a:solidFill>
              <a:schemeClr val="bg1"/>
            </a:solidFill>
          </a:ln>
          <a:effectLst/>
          <a:scene3d>
            <a:camera prst="orthographicFront"/>
            <a:lightRig rig="threePt" dir="t"/>
          </a:scene3d>
          <a:sp3d extrusionH="76200" contourW="12700">
            <a:bevelT w="25400" h="0"/>
            <a:extrusionClr>
              <a:schemeClr val="bg1"/>
            </a:extrusionClr>
            <a:contourClr>
              <a:schemeClr val="bg1"/>
            </a:contourClr>
          </a:sp3d>
        </p:spPr>
        <p:txBody>
          <a:bodyPr vert="horz" lIns="82296" tIns="45720" rIns="91440" bIns="45720" rtlCol="0">
            <a:noAutofit/>
          </a:bodyPr>
          <a:lstStyle>
            <a:lvl1pPr rtl="0">
              <a:defRPr lang="en-US"/>
            </a:lvl1pPr>
          </a:lstStyle>
          <a:p>
            <a:pPr lvl="0"/>
            <a:endParaRPr lang="en-US" dirty="0"/>
          </a:p>
        </p:txBody>
      </p:sp>
      <p:sp>
        <p:nvSpPr>
          <p:cNvPr id="44" name="Content Placeholder 2"/>
          <p:cNvSpPr>
            <a:spLocks noGrp="1"/>
          </p:cNvSpPr>
          <p:nvPr>
            <p:ph idx="46"/>
          </p:nvPr>
        </p:nvSpPr>
        <p:spPr>
          <a:xfrm>
            <a:off x="7928428" y="5274751"/>
            <a:ext cx="3802743" cy="1221299"/>
          </a:xfrm>
          <a:prstGeom prst="rect">
            <a:avLst/>
          </a:prstGeom>
          <a:effectLst/>
        </p:spPr>
        <p:txBody>
          <a:bodyPr anchor="t">
            <a:normAutofit/>
          </a:bodyPr>
          <a:lstStyle>
            <a:lvl1pPr rtl="0">
              <a:buClr>
                <a:schemeClr val="bg1"/>
              </a:buClr>
              <a:defRPr sz="1800">
                <a:solidFill>
                  <a:schemeClr val="bg2">
                    <a:lumMod val="50000"/>
                  </a:schemeClr>
                </a:solidFill>
                <a:effectLst/>
              </a:defRPr>
            </a:lvl1pPr>
            <a:lvl2pPr rtl="0">
              <a:buClr>
                <a:schemeClr val="bg1"/>
              </a:buClr>
              <a:defRPr sz="1600">
                <a:solidFill>
                  <a:schemeClr val="bg2">
                    <a:lumMod val="50000"/>
                  </a:schemeClr>
                </a:solidFill>
                <a:effectLst/>
              </a:defRPr>
            </a:lvl2pPr>
            <a:lvl3pPr rtl="0">
              <a:buClr>
                <a:schemeClr val="bg1"/>
              </a:buClr>
              <a:defRPr sz="1400">
                <a:solidFill>
                  <a:schemeClr val="bg2">
                    <a:lumMod val="50000"/>
                  </a:schemeClr>
                </a:solidFill>
                <a:effectLst/>
              </a:defRPr>
            </a:lvl3pPr>
            <a:lvl4pPr rtl="0">
              <a:buClr>
                <a:schemeClr val="bg1"/>
              </a:buClr>
              <a:defRPr sz="1200">
                <a:solidFill>
                  <a:schemeClr val="bg2">
                    <a:lumMod val="50000"/>
                  </a:schemeClr>
                </a:solidFill>
                <a:effectLst/>
              </a:defRPr>
            </a:lvl4pPr>
            <a:lvl5pPr rtl="0">
              <a:buClr>
                <a:schemeClr val="bg1"/>
              </a:buClr>
              <a:defRPr sz="1200">
                <a:solidFill>
                  <a:schemeClr val="bg2">
                    <a:lumMod val="5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42546" y="118976"/>
            <a:ext cx="1841525" cy="828082"/>
          </a:xfrm>
          <a:prstGeom prst="rect">
            <a:avLst/>
          </a:prstGeom>
        </p:spPr>
      </p:pic>
    </p:spTree>
    <p:extLst>
      <p:ext uri="{BB962C8B-B14F-4D97-AF65-F5344CB8AC3E}">
        <p14:creationId xmlns:p14="http://schemas.microsoft.com/office/powerpoint/2010/main" val="11119788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9_Title and Conten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666750" y="0"/>
            <a:ext cx="5045792" cy="552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83"/>
          <p:cNvSpPr/>
          <p:nvPr userDrawn="1"/>
        </p:nvSpPr>
        <p:spPr>
          <a:xfrm>
            <a:off x="3359026" y="2716530"/>
            <a:ext cx="6991350" cy="1485900"/>
          </a:xfrm>
          <a:custGeom>
            <a:avLst/>
            <a:gdLst>
              <a:gd name="connsiteX0" fmla="*/ 0 w 6991350"/>
              <a:gd name="connsiteY0" fmla="*/ 133350 h 1485900"/>
              <a:gd name="connsiteX1" fmla="*/ 876300 w 6991350"/>
              <a:gd name="connsiteY1" fmla="*/ 1066800 h 1485900"/>
              <a:gd name="connsiteX2" fmla="*/ 1885950 w 6991350"/>
              <a:gd name="connsiteY2" fmla="*/ 0 h 1485900"/>
              <a:gd name="connsiteX3" fmla="*/ 3143250 w 6991350"/>
              <a:gd name="connsiteY3" fmla="*/ 1162050 h 1485900"/>
              <a:gd name="connsiteX4" fmla="*/ 4286250 w 6991350"/>
              <a:gd name="connsiteY4" fmla="*/ 19050 h 1485900"/>
              <a:gd name="connsiteX5" fmla="*/ 5829300 w 6991350"/>
              <a:gd name="connsiteY5" fmla="*/ 1485900 h 1485900"/>
              <a:gd name="connsiteX6" fmla="*/ 6991350 w 6991350"/>
              <a:gd name="connsiteY6" fmla="*/ 7620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91350" h="1485900">
                <a:moveTo>
                  <a:pt x="0" y="133350"/>
                </a:moveTo>
                <a:lnTo>
                  <a:pt x="876300" y="1066800"/>
                </a:lnTo>
                <a:lnTo>
                  <a:pt x="1885950" y="0"/>
                </a:lnTo>
                <a:lnTo>
                  <a:pt x="3143250" y="1162050"/>
                </a:lnTo>
                <a:lnTo>
                  <a:pt x="4286250" y="19050"/>
                </a:lnTo>
                <a:lnTo>
                  <a:pt x="5829300" y="1485900"/>
                </a:lnTo>
                <a:lnTo>
                  <a:pt x="6991350" y="76200"/>
                </a:lnTo>
              </a:path>
            </a:pathLst>
          </a:custGeom>
          <a:noFill/>
          <a:ln w="1174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p:nvPr userDrawn="1"/>
        </p:nvCxnSpPr>
        <p:spPr>
          <a:xfrm>
            <a:off x="3150746" y="0"/>
            <a:ext cx="0" cy="1809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5608196" y="0"/>
            <a:ext cx="0" cy="1809750"/>
          </a:xfrm>
          <a:prstGeom prst="line">
            <a:avLst/>
          </a:prstGeom>
          <a:ln>
            <a:solidFill>
              <a:srgbClr val="15669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8027546" y="0"/>
            <a:ext cx="0" cy="1809750"/>
          </a:xfrm>
          <a:prstGeom prst="line">
            <a:avLst/>
          </a:prstGeom>
          <a:ln>
            <a:solidFill>
              <a:srgbClr val="0A344E"/>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a:off x="10486266" y="0"/>
            <a:ext cx="0" cy="1809750"/>
          </a:xfrm>
          <a:prstGeom prst="line">
            <a:avLst/>
          </a:prstGeom>
          <a:ln>
            <a:solidFill>
              <a:srgbClr val="87C9ED"/>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4349626" y="4667250"/>
            <a:ext cx="0" cy="2190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a:off x="6807076" y="4667250"/>
            <a:ext cx="0" cy="2190750"/>
          </a:xfrm>
          <a:prstGeom prst="line">
            <a:avLst/>
          </a:prstGeom>
          <a:ln>
            <a:solidFill>
              <a:srgbClr val="15669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9226426" y="4667250"/>
            <a:ext cx="0" cy="2190750"/>
          </a:xfrm>
          <a:prstGeom prst="line">
            <a:avLst/>
          </a:prstGeom>
          <a:ln>
            <a:solidFill>
              <a:srgbClr val="0A344E"/>
            </a:solidFill>
          </a:ln>
        </p:spPr>
        <p:style>
          <a:lnRef idx="1">
            <a:schemeClr val="accent1"/>
          </a:lnRef>
          <a:fillRef idx="0">
            <a:schemeClr val="accent1"/>
          </a:fillRef>
          <a:effectRef idx="0">
            <a:schemeClr val="accent1"/>
          </a:effectRef>
          <a:fontRef idx="minor">
            <a:schemeClr val="tx1"/>
          </a:fontRef>
        </p:style>
      </p:cxnSp>
      <p:grpSp>
        <p:nvGrpSpPr>
          <p:cNvPr id="4" name="Group 3"/>
          <p:cNvGrpSpPr/>
          <p:nvPr userDrawn="1"/>
        </p:nvGrpSpPr>
        <p:grpSpPr>
          <a:xfrm>
            <a:off x="2322530" y="1770518"/>
            <a:ext cx="9018446" cy="3187422"/>
            <a:chOff x="933451" y="1805209"/>
            <a:chExt cx="10374452" cy="3666680"/>
          </a:xfrm>
        </p:grpSpPr>
        <p:grpSp>
          <p:nvGrpSpPr>
            <p:cNvPr id="3" name="Group 2"/>
            <p:cNvGrpSpPr/>
            <p:nvPr userDrawn="1"/>
          </p:nvGrpSpPr>
          <p:grpSpPr>
            <a:xfrm>
              <a:off x="933451" y="1805209"/>
              <a:ext cx="10374452" cy="1952180"/>
              <a:chOff x="1563186" y="1748059"/>
              <a:chExt cx="10981881" cy="2066480"/>
            </a:xfrm>
          </p:grpSpPr>
          <p:sp>
            <p:nvSpPr>
              <p:cNvPr id="49" name="Rounded Rectangle 48"/>
              <p:cNvSpPr/>
              <p:nvPr userDrawn="1"/>
            </p:nvSpPr>
            <p:spPr>
              <a:xfrm rot="2700000">
                <a:off x="1563186" y="1748059"/>
                <a:ext cx="2066480" cy="2066480"/>
              </a:xfrm>
              <a:prstGeom prst="roundRect">
                <a:avLst>
                  <a:gd name="adj" fmla="val 111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p:cNvSpPr/>
              <p:nvPr userDrawn="1"/>
            </p:nvSpPr>
            <p:spPr>
              <a:xfrm rot="2700000">
                <a:off x="4534987" y="1748059"/>
                <a:ext cx="2066480" cy="2066480"/>
              </a:xfrm>
              <a:prstGeom prst="roundRect">
                <a:avLst>
                  <a:gd name="adj" fmla="val 111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ounded Rectangle 50"/>
              <p:cNvSpPr/>
              <p:nvPr userDrawn="1"/>
            </p:nvSpPr>
            <p:spPr>
              <a:xfrm rot="2700000">
                <a:off x="7449637" y="1748059"/>
                <a:ext cx="2066480" cy="2066480"/>
              </a:xfrm>
              <a:prstGeom prst="roundRect">
                <a:avLst>
                  <a:gd name="adj" fmla="val 111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51"/>
              <p:cNvSpPr/>
              <p:nvPr userDrawn="1"/>
            </p:nvSpPr>
            <p:spPr>
              <a:xfrm rot="2700000">
                <a:off x="10478587" y="1748059"/>
                <a:ext cx="2066480" cy="2066480"/>
              </a:xfrm>
              <a:prstGeom prst="roundRect">
                <a:avLst>
                  <a:gd name="adj" fmla="val 111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userDrawn="1"/>
          </p:nvGrpSpPr>
          <p:grpSpPr>
            <a:xfrm>
              <a:off x="2324101" y="3519709"/>
              <a:ext cx="7513039" cy="1952180"/>
              <a:chOff x="1563186" y="1748059"/>
              <a:chExt cx="7952931" cy="2066480"/>
            </a:xfrm>
          </p:grpSpPr>
          <p:sp>
            <p:nvSpPr>
              <p:cNvPr id="54" name="Rounded Rectangle 53"/>
              <p:cNvSpPr/>
              <p:nvPr userDrawn="1"/>
            </p:nvSpPr>
            <p:spPr>
              <a:xfrm rot="2700000">
                <a:off x="1563186" y="1748059"/>
                <a:ext cx="2066480" cy="2066480"/>
              </a:xfrm>
              <a:prstGeom prst="roundRect">
                <a:avLst>
                  <a:gd name="adj" fmla="val 111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userDrawn="1"/>
            </p:nvSpPr>
            <p:spPr>
              <a:xfrm rot="2700000">
                <a:off x="4534987" y="1748059"/>
                <a:ext cx="2066480" cy="2066480"/>
              </a:xfrm>
              <a:prstGeom prst="roundRect">
                <a:avLst>
                  <a:gd name="adj" fmla="val 111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p:cNvSpPr/>
              <p:nvPr userDrawn="1"/>
            </p:nvSpPr>
            <p:spPr>
              <a:xfrm rot="2700000">
                <a:off x="7449637" y="1748059"/>
                <a:ext cx="2066480" cy="2066480"/>
              </a:xfrm>
              <a:prstGeom prst="roundRect">
                <a:avLst>
                  <a:gd name="adj" fmla="val 111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6" name="Text Placeholder 85"/>
          <p:cNvSpPr>
            <a:spLocks noGrp="1"/>
          </p:cNvSpPr>
          <p:nvPr>
            <p:ph type="body" sz="quarter" idx="10" hasCustomPrompt="1"/>
          </p:nvPr>
        </p:nvSpPr>
        <p:spPr>
          <a:xfrm>
            <a:off x="2711326" y="1741243"/>
            <a:ext cx="914400" cy="426575"/>
          </a:xfrm>
        </p:spPr>
        <p:txBody>
          <a:bodyPr/>
          <a:lstStyle>
            <a:lvl1pPr marL="0" indent="0" algn="ctr">
              <a:buNone/>
              <a:defRPr sz="2400" b="1">
                <a:solidFill>
                  <a:schemeClr val="bg1"/>
                </a:solidFill>
              </a:defRPr>
            </a:lvl1pPr>
          </a:lstStyle>
          <a:p>
            <a:pPr lvl="0"/>
            <a:r>
              <a:rPr lang="en-US" dirty="0"/>
              <a:t>00</a:t>
            </a:r>
          </a:p>
        </p:txBody>
      </p:sp>
      <p:sp>
        <p:nvSpPr>
          <p:cNvPr id="87" name="Text Placeholder 85"/>
          <p:cNvSpPr>
            <a:spLocks noGrp="1"/>
          </p:cNvSpPr>
          <p:nvPr>
            <p:ph type="body" sz="quarter" idx="11" hasCustomPrompt="1"/>
          </p:nvPr>
        </p:nvSpPr>
        <p:spPr>
          <a:xfrm>
            <a:off x="5149726" y="1741243"/>
            <a:ext cx="914400" cy="426575"/>
          </a:xfrm>
        </p:spPr>
        <p:txBody>
          <a:bodyPr/>
          <a:lstStyle>
            <a:lvl1pPr marL="0" indent="0" algn="ctr">
              <a:buNone/>
              <a:defRPr sz="2400" b="1">
                <a:solidFill>
                  <a:schemeClr val="bg1"/>
                </a:solidFill>
              </a:defRPr>
            </a:lvl1pPr>
          </a:lstStyle>
          <a:p>
            <a:pPr lvl="0"/>
            <a:r>
              <a:rPr lang="en-US" dirty="0"/>
              <a:t>00</a:t>
            </a:r>
          </a:p>
        </p:txBody>
      </p:sp>
      <p:sp>
        <p:nvSpPr>
          <p:cNvPr id="88" name="Text Placeholder 85"/>
          <p:cNvSpPr>
            <a:spLocks noGrp="1"/>
          </p:cNvSpPr>
          <p:nvPr>
            <p:ph type="body" sz="quarter" idx="12" hasCustomPrompt="1"/>
          </p:nvPr>
        </p:nvSpPr>
        <p:spPr>
          <a:xfrm>
            <a:off x="7550026" y="1741243"/>
            <a:ext cx="914400" cy="426575"/>
          </a:xfrm>
        </p:spPr>
        <p:txBody>
          <a:bodyPr/>
          <a:lstStyle>
            <a:lvl1pPr marL="0" indent="0" algn="ctr">
              <a:buNone/>
              <a:defRPr sz="2400" b="1">
                <a:solidFill>
                  <a:schemeClr val="bg1"/>
                </a:solidFill>
              </a:defRPr>
            </a:lvl1pPr>
          </a:lstStyle>
          <a:p>
            <a:pPr lvl="0"/>
            <a:r>
              <a:rPr lang="en-US" dirty="0"/>
              <a:t>00</a:t>
            </a:r>
          </a:p>
        </p:txBody>
      </p:sp>
      <p:sp>
        <p:nvSpPr>
          <p:cNvPr id="89" name="Text Placeholder 85"/>
          <p:cNvSpPr>
            <a:spLocks noGrp="1"/>
          </p:cNvSpPr>
          <p:nvPr>
            <p:ph type="body" sz="quarter" idx="13" hasCustomPrompt="1"/>
          </p:nvPr>
        </p:nvSpPr>
        <p:spPr>
          <a:xfrm>
            <a:off x="10064626" y="1741243"/>
            <a:ext cx="914400" cy="426575"/>
          </a:xfrm>
        </p:spPr>
        <p:txBody>
          <a:bodyPr/>
          <a:lstStyle>
            <a:lvl1pPr marL="0" indent="0" algn="ctr">
              <a:buNone/>
              <a:defRPr sz="2400" b="1">
                <a:solidFill>
                  <a:schemeClr val="bg1"/>
                </a:solidFill>
              </a:defRPr>
            </a:lvl1pPr>
          </a:lstStyle>
          <a:p>
            <a:pPr lvl="0"/>
            <a:r>
              <a:rPr lang="en-US" dirty="0"/>
              <a:t>00</a:t>
            </a:r>
          </a:p>
        </p:txBody>
      </p:sp>
      <p:sp>
        <p:nvSpPr>
          <p:cNvPr id="90" name="Text Placeholder 85"/>
          <p:cNvSpPr>
            <a:spLocks noGrp="1"/>
          </p:cNvSpPr>
          <p:nvPr>
            <p:ph type="body" sz="quarter" idx="14" hasCustomPrompt="1"/>
          </p:nvPr>
        </p:nvSpPr>
        <p:spPr>
          <a:xfrm>
            <a:off x="3892426" y="3189043"/>
            <a:ext cx="914400" cy="426575"/>
          </a:xfrm>
        </p:spPr>
        <p:txBody>
          <a:bodyPr/>
          <a:lstStyle>
            <a:lvl1pPr marL="0" indent="0" algn="ctr">
              <a:buNone/>
              <a:defRPr sz="2400" b="1">
                <a:solidFill>
                  <a:schemeClr val="bg1"/>
                </a:solidFill>
              </a:defRPr>
            </a:lvl1pPr>
          </a:lstStyle>
          <a:p>
            <a:pPr lvl="0"/>
            <a:r>
              <a:rPr lang="en-US" dirty="0"/>
              <a:t>00</a:t>
            </a:r>
          </a:p>
        </p:txBody>
      </p:sp>
      <p:sp>
        <p:nvSpPr>
          <p:cNvPr id="91" name="Text Placeholder 85"/>
          <p:cNvSpPr>
            <a:spLocks noGrp="1"/>
          </p:cNvSpPr>
          <p:nvPr>
            <p:ph type="body" sz="quarter" idx="15" hasCustomPrompt="1"/>
          </p:nvPr>
        </p:nvSpPr>
        <p:spPr>
          <a:xfrm>
            <a:off x="6330826" y="3189043"/>
            <a:ext cx="914400" cy="426575"/>
          </a:xfrm>
        </p:spPr>
        <p:txBody>
          <a:bodyPr/>
          <a:lstStyle>
            <a:lvl1pPr marL="0" indent="0" algn="ctr">
              <a:buNone/>
              <a:defRPr sz="2400" b="1">
                <a:solidFill>
                  <a:schemeClr val="bg1"/>
                </a:solidFill>
              </a:defRPr>
            </a:lvl1pPr>
          </a:lstStyle>
          <a:p>
            <a:pPr lvl="0"/>
            <a:r>
              <a:rPr lang="en-US" dirty="0"/>
              <a:t>00</a:t>
            </a:r>
          </a:p>
        </p:txBody>
      </p:sp>
      <p:sp>
        <p:nvSpPr>
          <p:cNvPr id="92" name="Text Placeholder 85"/>
          <p:cNvSpPr>
            <a:spLocks noGrp="1"/>
          </p:cNvSpPr>
          <p:nvPr>
            <p:ph type="body" sz="quarter" idx="16" hasCustomPrompt="1"/>
          </p:nvPr>
        </p:nvSpPr>
        <p:spPr>
          <a:xfrm>
            <a:off x="8731126" y="3189043"/>
            <a:ext cx="914400" cy="426575"/>
          </a:xfrm>
        </p:spPr>
        <p:txBody>
          <a:bodyPr/>
          <a:lstStyle>
            <a:lvl1pPr marL="0" indent="0" algn="ctr">
              <a:buNone/>
              <a:defRPr sz="2400" b="1">
                <a:solidFill>
                  <a:schemeClr val="bg1"/>
                </a:solidFill>
              </a:defRPr>
            </a:lvl1pPr>
          </a:lstStyle>
          <a:p>
            <a:pPr lvl="0"/>
            <a:r>
              <a:rPr lang="en-US" dirty="0"/>
              <a:t>00</a:t>
            </a:r>
          </a:p>
        </p:txBody>
      </p:sp>
      <p:sp>
        <p:nvSpPr>
          <p:cNvPr id="94" name="Picture Placeholder 93"/>
          <p:cNvSpPr>
            <a:spLocks noGrp="1"/>
          </p:cNvSpPr>
          <p:nvPr>
            <p:ph type="pic" sz="quarter" idx="17"/>
          </p:nvPr>
        </p:nvSpPr>
        <p:spPr>
          <a:xfrm>
            <a:off x="2711326" y="2221230"/>
            <a:ext cx="914400" cy="914400"/>
          </a:xfrm>
        </p:spPr>
        <p:txBody>
          <a:bodyPr/>
          <a:lstStyle/>
          <a:p>
            <a:endParaRPr lang="en-US"/>
          </a:p>
        </p:txBody>
      </p:sp>
      <p:sp>
        <p:nvSpPr>
          <p:cNvPr id="95" name="Picture Placeholder 93"/>
          <p:cNvSpPr>
            <a:spLocks noGrp="1"/>
          </p:cNvSpPr>
          <p:nvPr>
            <p:ph type="pic" sz="quarter" idx="18"/>
          </p:nvPr>
        </p:nvSpPr>
        <p:spPr>
          <a:xfrm>
            <a:off x="5168776" y="2221230"/>
            <a:ext cx="914400" cy="914400"/>
          </a:xfrm>
        </p:spPr>
        <p:txBody>
          <a:bodyPr/>
          <a:lstStyle/>
          <a:p>
            <a:endParaRPr lang="en-US"/>
          </a:p>
        </p:txBody>
      </p:sp>
      <p:sp>
        <p:nvSpPr>
          <p:cNvPr id="96" name="Picture Placeholder 93"/>
          <p:cNvSpPr>
            <a:spLocks noGrp="1"/>
          </p:cNvSpPr>
          <p:nvPr>
            <p:ph type="pic" sz="quarter" idx="19"/>
          </p:nvPr>
        </p:nvSpPr>
        <p:spPr>
          <a:xfrm>
            <a:off x="7550026" y="2221230"/>
            <a:ext cx="914400" cy="914400"/>
          </a:xfrm>
        </p:spPr>
        <p:txBody>
          <a:bodyPr/>
          <a:lstStyle/>
          <a:p>
            <a:endParaRPr lang="en-US"/>
          </a:p>
        </p:txBody>
      </p:sp>
      <p:sp>
        <p:nvSpPr>
          <p:cNvPr id="97" name="Picture Placeholder 93"/>
          <p:cNvSpPr>
            <a:spLocks noGrp="1"/>
          </p:cNvSpPr>
          <p:nvPr>
            <p:ph type="pic" sz="quarter" idx="20"/>
          </p:nvPr>
        </p:nvSpPr>
        <p:spPr>
          <a:xfrm>
            <a:off x="10045576" y="2221230"/>
            <a:ext cx="914400" cy="914400"/>
          </a:xfrm>
        </p:spPr>
        <p:txBody>
          <a:bodyPr/>
          <a:lstStyle>
            <a:lvl1pPr rtl="0">
              <a:defRPr/>
            </a:lvl1pPr>
          </a:lstStyle>
          <a:p>
            <a:endParaRPr lang="en-US"/>
          </a:p>
        </p:txBody>
      </p:sp>
      <p:sp>
        <p:nvSpPr>
          <p:cNvPr id="98" name="Picture Placeholder 93"/>
          <p:cNvSpPr>
            <a:spLocks noGrp="1"/>
          </p:cNvSpPr>
          <p:nvPr>
            <p:ph type="pic" sz="quarter" idx="21"/>
          </p:nvPr>
        </p:nvSpPr>
        <p:spPr>
          <a:xfrm>
            <a:off x="6330826" y="3649980"/>
            <a:ext cx="914400" cy="914400"/>
          </a:xfrm>
        </p:spPr>
        <p:txBody>
          <a:bodyPr/>
          <a:lstStyle>
            <a:lvl1pPr rtl="0">
              <a:defRPr/>
            </a:lvl1pPr>
          </a:lstStyle>
          <a:p>
            <a:endParaRPr lang="en-US"/>
          </a:p>
        </p:txBody>
      </p:sp>
      <p:sp>
        <p:nvSpPr>
          <p:cNvPr id="99" name="Picture Placeholder 93"/>
          <p:cNvSpPr>
            <a:spLocks noGrp="1"/>
          </p:cNvSpPr>
          <p:nvPr>
            <p:ph type="pic" sz="quarter" idx="22"/>
          </p:nvPr>
        </p:nvSpPr>
        <p:spPr>
          <a:xfrm>
            <a:off x="8769226" y="3649980"/>
            <a:ext cx="914400" cy="914400"/>
          </a:xfrm>
        </p:spPr>
        <p:txBody>
          <a:bodyPr/>
          <a:lstStyle>
            <a:lvl1pPr rtl="0">
              <a:defRPr/>
            </a:lvl1pPr>
          </a:lstStyle>
          <a:p>
            <a:endParaRPr lang="en-US"/>
          </a:p>
        </p:txBody>
      </p:sp>
      <p:sp>
        <p:nvSpPr>
          <p:cNvPr id="100" name="Picture Placeholder 93"/>
          <p:cNvSpPr>
            <a:spLocks noGrp="1"/>
          </p:cNvSpPr>
          <p:nvPr>
            <p:ph type="pic" sz="quarter" idx="23"/>
          </p:nvPr>
        </p:nvSpPr>
        <p:spPr>
          <a:xfrm>
            <a:off x="3892426" y="3649980"/>
            <a:ext cx="914400" cy="914400"/>
          </a:xfrm>
        </p:spPr>
        <p:txBody>
          <a:bodyPr/>
          <a:lstStyle>
            <a:lvl1pPr rtl="0">
              <a:defRPr/>
            </a:lvl1pPr>
          </a:lstStyle>
          <a:p>
            <a:endParaRPr lang="en-US"/>
          </a:p>
        </p:txBody>
      </p:sp>
      <p:sp>
        <p:nvSpPr>
          <p:cNvPr id="101" name="Text Placeholder 31"/>
          <p:cNvSpPr>
            <a:spLocks noGrp="1"/>
          </p:cNvSpPr>
          <p:nvPr>
            <p:ph type="body" sz="quarter" idx="24" hasCustomPrompt="1"/>
          </p:nvPr>
        </p:nvSpPr>
        <p:spPr>
          <a:xfrm>
            <a:off x="3253478" y="355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02" name="Text Placeholder 4"/>
          <p:cNvSpPr>
            <a:spLocks noGrp="1"/>
          </p:cNvSpPr>
          <p:nvPr>
            <p:ph type="body" sz="quarter" idx="25"/>
          </p:nvPr>
        </p:nvSpPr>
        <p:spPr>
          <a:xfrm>
            <a:off x="3246220" y="690111"/>
            <a:ext cx="2203704"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03" name="Text Placeholder 31"/>
          <p:cNvSpPr>
            <a:spLocks noGrp="1"/>
          </p:cNvSpPr>
          <p:nvPr>
            <p:ph type="body" sz="quarter" idx="26" hasCustomPrompt="1"/>
          </p:nvPr>
        </p:nvSpPr>
        <p:spPr>
          <a:xfrm>
            <a:off x="5710928" y="355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04" name="Text Placeholder 4"/>
          <p:cNvSpPr>
            <a:spLocks noGrp="1"/>
          </p:cNvSpPr>
          <p:nvPr>
            <p:ph type="body" sz="quarter" idx="27"/>
          </p:nvPr>
        </p:nvSpPr>
        <p:spPr>
          <a:xfrm>
            <a:off x="5703670" y="690111"/>
            <a:ext cx="2203704"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05" name="Text Placeholder 31"/>
          <p:cNvSpPr>
            <a:spLocks noGrp="1"/>
          </p:cNvSpPr>
          <p:nvPr>
            <p:ph type="body" sz="quarter" idx="28" hasCustomPrompt="1"/>
          </p:nvPr>
        </p:nvSpPr>
        <p:spPr>
          <a:xfrm>
            <a:off x="8130278" y="355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06" name="Text Placeholder 4"/>
          <p:cNvSpPr>
            <a:spLocks noGrp="1"/>
          </p:cNvSpPr>
          <p:nvPr>
            <p:ph type="body" sz="quarter" idx="29"/>
          </p:nvPr>
        </p:nvSpPr>
        <p:spPr>
          <a:xfrm>
            <a:off x="8123020" y="690111"/>
            <a:ext cx="2203704"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07" name="Text Placeholder 31"/>
          <p:cNvSpPr>
            <a:spLocks noGrp="1"/>
          </p:cNvSpPr>
          <p:nvPr>
            <p:ph type="body" sz="quarter" idx="30" hasCustomPrompt="1"/>
          </p:nvPr>
        </p:nvSpPr>
        <p:spPr>
          <a:xfrm>
            <a:off x="10526496" y="355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08" name="Text Placeholder 4"/>
          <p:cNvSpPr>
            <a:spLocks noGrp="1"/>
          </p:cNvSpPr>
          <p:nvPr>
            <p:ph type="body" sz="quarter" idx="31"/>
          </p:nvPr>
        </p:nvSpPr>
        <p:spPr>
          <a:xfrm>
            <a:off x="10519238" y="690111"/>
            <a:ext cx="2203704"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09" name="Text Placeholder 31"/>
          <p:cNvSpPr>
            <a:spLocks noGrp="1"/>
          </p:cNvSpPr>
          <p:nvPr>
            <p:ph type="body" sz="quarter" idx="32" hasCustomPrompt="1"/>
          </p:nvPr>
        </p:nvSpPr>
        <p:spPr>
          <a:xfrm>
            <a:off x="4434578" y="5181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10" name="Text Placeholder 4"/>
          <p:cNvSpPr>
            <a:spLocks noGrp="1"/>
          </p:cNvSpPr>
          <p:nvPr>
            <p:ph type="body" sz="quarter" idx="33"/>
          </p:nvPr>
        </p:nvSpPr>
        <p:spPr>
          <a:xfrm>
            <a:off x="4427320" y="5516111"/>
            <a:ext cx="2204496"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11" name="Text Placeholder 31"/>
          <p:cNvSpPr>
            <a:spLocks noGrp="1"/>
          </p:cNvSpPr>
          <p:nvPr>
            <p:ph type="body" sz="quarter" idx="34" hasCustomPrompt="1"/>
          </p:nvPr>
        </p:nvSpPr>
        <p:spPr>
          <a:xfrm>
            <a:off x="6872978" y="5181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12" name="Text Placeholder 4"/>
          <p:cNvSpPr>
            <a:spLocks noGrp="1"/>
          </p:cNvSpPr>
          <p:nvPr>
            <p:ph type="body" sz="quarter" idx="35"/>
          </p:nvPr>
        </p:nvSpPr>
        <p:spPr>
          <a:xfrm>
            <a:off x="6865720" y="5516111"/>
            <a:ext cx="2203704"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113" name="Text Placeholder 31"/>
          <p:cNvSpPr>
            <a:spLocks noGrp="1"/>
          </p:cNvSpPr>
          <p:nvPr>
            <p:ph type="body" sz="quarter" idx="36" hasCustomPrompt="1"/>
          </p:nvPr>
        </p:nvSpPr>
        <p:spPr>
          <a:xfrm>
            <a:off x="9291058" y="5181600"/>
            <a:ext cx="2042212" cy="381930"/>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FEATURE TEXT</a:t>
            </a:r>
          </a:p>
        </p:txBody>
      </p:sp>
      <p:sp>
        <p:nvSpPr>
          <p:cNvPr id="114" name="Text Placeholder 4"/>
          <p:cNvSpPr>
            <a:spLocks noGrp="1"/>
          </p:cNvSpPr>
          <p:nvPr>
            <p:ph type="body" sz="quarter" idx="37"/>
          </p:nvPr>
        </p:nvSpPr>
        <p:spPr>
          <a:xfrm>
            <a:off x="9283800" y="5516111"/>
            <a:ext cx="2203704" cy="1018039"/>
          </a:xfrm>
          <a:prstGeom prst="rect">
            <a:avLst/>
          </a:prstGeom>
        </p:spPr>
        <p:txBody>
          <a:bodyPr>
            <a:noAutofit/>
          </a:bodyPr>
          <a:lstStyle>
            <a:lvl1pPr marL="0" indent="0" algn="l">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 name="Title 5"/>
          <p:cNvSpPr>
            <a:spLocks noGrp="1"/>
          </p:cNvSpPr>
          <p:nvPr>
            <p:ph type="title"/>
          </p:nvPr>
        </p:nvSpPr>
        <p:spPr>
          <a:xfrm>
            <a:off x="231140" y="4979225"/>
            <a:ext cx="4036060" cy="1878775"/>
          </a:xfrm>
        </p:spPr>
        <p:txBody>
          <a:bodyPr/>
          <a:lstStyle/>
          <a:p>
            <a:r>
              <a:rPr lang="en-US" dirty="0"/>
              <a:t>Click to edit Master title style</a:t>
            </a:r>
          </a:p>
        </p:txBody>
      </p:sp>
    </p:spTree>
    <p:extLst>
      <p:ext uri="{BB962C8B-B14F-4D97-AF65-F5344CB8AC3E}">
        <p14:creationId xmlns:p14="http://schemas.microsoft.com/office/powerpoint/2010/main" val="2610209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7_Title and Content">
    <p:bg>
      <p:bgPr>
        <a:solidFill>
          <a:schemeClr val="bg1"/>
        </a:solidFill>
        <a:effectLst/>
      </p:bgPr>
    </p:bg>
    <p:spTree>
      <p:nvGrpSpPr>
        <p:cNvPr id="1" name=""/>
        <p:cNvGrpSpPr/>
        <p:nvPr/>
      </p:nvGrpSpPr>
      <p:grpSpPr>
        <a:xfrm>
          <a:off x="0" y="0"/>
          <a:ext cx="0" cy="0"/>
          <a:chOff x="0" y="0"/>
          <a:chExt cx="0" cy="0"/>
        </a:xfrm>
      </p:grpSpPr>
      <p:sp>
        <p:nvSpPr>
          <p:cNvPr id="169" name="Title 2"/>
          <p:cNvSpPr>
            <a:spLocks noGrp="1"/>
          </p:cNvSpPr>
          <p:nvPr userDrawn="1">
            <p:ph type="title"/>
          </p:nvPr>
        </p:nvSpPr>
        <p:spPr>
          <a:xfrm>
            <a:off x="707390" y="407226"/>
            <a:ext cx="10972800" cy="562038"/>
          </a:xfrm>
        </p:spPr>
        <p:txBody>
          <a:bodyPr/>
          <a:lstStyle/>
          <a:p>
            <a:r>
              <a:rPr lang="en-US" dirty="0"/>
              <a:t>Click to edit Master title style</a:t>
            </a:r>
          </a:p>
        </p:txBody>
      </p:sp>
      <p:sp>
        <p:nvSpPr>
          <p:cNvPr id="170" name="Text Placeholder 8"/>
          <p:cNvSpPr>
            <a:spLocks noGrp="1"/>
          </p:cNvSpPr>
          <p:nvPr userDrawn="1">
            <p:ph type="body" sz="quarter" idx="22"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46" name="Oval 45"/>
          <p:cNvSpPr/>
          <p:nvPr userDrawn="1"/>
        </p:nvSpPr>
        <p:spPr>
          <a:xfrm>
            <a:off x="1025355" y="2052320"/>
            <a:ext cx="3145836" cy="3145836"/>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49" name="Oval 48"/>
          <p:cNvSpPr/>
          <p:nvPr userDrawn="1"/>
        </p:nvSpPr>
        <p:spPr>
          <a:xfrm>
            <a:off x="4459435" y="2052320"/>
            <a:ext cx="3145836" cy="3145836"/>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52" name="Oval 51"/>
          <p:cNvSpPr/>
          <p:nvPr userDrawn="1"/>
        </p:nvSpPr>
        <p:spPr>
          <a:xfrm>
            <a:off x="8035755" y="2052320"/>
            <a:ext cx="3145836" cy="3145836"/>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149" name="Text Placeholder 31"/>
          <p:cNvSpPr>
            <a:spLocks noGrp="1"/>
          </p:cNvSpPr>
          <p:nvPr>
            <p:ph type="body" sz="quarter" idx="29" hasCustomPrompt="1"/>
          </p:nvPr>
        </p:nvSpPr>
        <p:spPr>
          <a:xfrm>
            <a:off x="1358779" y="5372805"/>
            <a:ext cx="2443543" cy="437376"/>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Subtitle Here</a:t>
            </a:r>
          </a:p>
        </p:txBody>
      </p:sp>
      <p:sp>
        <p:nvSpPr>
          <p:cNvPr id="150" name="Text Placeholder 4"/>
          <p:cNvSpPr>
            <a:spLocks noGrp="1"/>
          </p:cNvSpPr>
          <p:nvPr>
            <p:ph type="body" sz="quarter" idx="30"/>
          </p:nvPr>
        </p:nvSpPr>
        <p:spPr>
          <a:xfrm>
            <a:off x="1339251" y="5707316"/>
            <a:ext cx="2465705" cy="1051909"/>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6" name="Text Placeholder 31"/>
          <p:cNvSpPr>
            <a:spLocks noGrp="1"/>
          </p:cNvSpPr>
          <p:nvPr>
            <p:ph type="body" sz="quarter" idx="44" hasCustomPrompt="1"/>
          </p:nvPr>
        </p:nvSpPr>
        <p:spPr>
          <a:xfrm>
            <a:off x="4814590" y="5372805"/>
            <a:ext cx="2443543" cy="437376"/>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Subtitle Here</a:t>
            </a:r>
          </a:p>
        </p:txBody>
      </p:sp>
      <p:sp>
        <p:nvSpPr>
          <p:cNvPr id="67" name="Text Placeholder 4"/>
          <p:cNvSpPr>
            <a:spLocks noGrp="1"/>
          </p:cNvSpPr>
          <p:nvPr>
            <p:ph type="body" sz="quarter" idx="45"/>
          </p:nvPr>
        </p:nvSpPr>
        <p:spPr>
          <a:xfrm>
            <a:off x="4795062" y="5707316"/>
            <a:ext cx="2465705" cy="1051909"/>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68" name="Text Placeholder 31"/>
          <p:cNvSpPr>
            <a:spLocks noGrp="1"/>
          </p:cNvSpPr>
          <p:nvPr>
            <p:ph type="body" sz="quarter" idx="46" hasCustomPrompt="1"/>
          </p:nvPr>
        </p:nvSpPr>
        <p:spPr>
          <a:xfrm>
            <a:off x="8395749" y="5372805"/>
            <a:ext cx="2443543" cy="437376"/>
          </a:xfrm>
          <a:prstGeom prst="rect">
            <a:avLst/>
          </a:prstGeom>
          <a:noFill/>
        </p:spPr>
        <p:txBody>
          <a:bodyPr anchor="b">
            <a:normAutofit/>
          </a:bodyPr>
          <a:lstStyle>
            <a:lvl1pPr marL="0" indent="0" algn="ctr">
              <a:buNone/>
              <a:defRPr sz="1400" b="1" baseline="0">
                <a:solidFill>
                  <a:schemeClr val="tx2"/>
                </a:solidFill>
                <a:latin typeface="Raleway" panose="020B0003030101060003" pitchFamily="34" charset="0"/>
              </a:defRPr>
            </a:lvl1pPr>
          </a:lstStyle>
          <a:p>
            <a:pPr lvl="0"/>
            <a:r>
              <a:rPr lang="en-US" dirty="0"/>
              <a:t>Subtitle Here</a:t>
            </a:r>
          </a:p>
        </p:txBody>
      </p:sp>
      <p:sp>
        <p:nvSpPr>
          <p:cNvPr id="69" name="Text Placeholder 4"/>
          <p:cNvSpPr>
            <a:spLocks noGrp="1"/>
          </p:cNvSpPr>
          <p:nvPr>
            <p:ph type="body" sz="quarter" idx="47"/>
          </p:nvPr>
        </p:nvSpPr>
        <p:spPr>
          <a:xfrm>
            <a:off x="8376221" y="5707316"/>
            <a:ext cx="2465705" cy="1051909"/>
          </a:xfrm>
          <a:prstGeom prst="rect">
            <a:avLst/>
          </a:prstGeom>
        </p:spPr>
        <p:txBody>
          <a:bodyPr>
            <a:noAutofit/>
          </a:bodyPr>
          <a:lstStyle>
            <a:lvl1pPr marL="0" indent="0" algn="ctr">
              <a:buFontTx/>
              <a:buNone/>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22" name="Text Placeholder 4"/>
          <p:cNvSpPr>
            <a:spLocks noGrp="1"/>
          </p:cNvSpPr>
          <p:nvPr>
            <p:ph type="body" sz="quarter" idx="39" hasCustomPrompt="1"/>
          </p:nvPr>
        </p:nvSpPr>
        <p:spPr>
          <a:xfrm>
            <a:off x="2183915" y="1670878"/>
            <a:ext cx="795528" cy="795528"/>
          </a:xfrm>
          <a:prstGeom prst="ellipse">
            <a:avLst/>
          </a:prstGeom>
          <a:solidFill>
            <a:schemeClr val="accent1"/>
          </a:solidFill>
        </p:spPr>
        <p:txBody>
          <a:bodyPr wrap="none" anchor="ctr"/>
          <a:lstStyle>
            <a:lvl1pPr marL="0" indent="0" algn="ctr">
              <a:buNone/>
              <a:defRPr sz="3200">
                <a:solidFill>
                  <a:schemeClr val="bg1"/>
                </a:solidFill>
              </a:defRPr>
            </a:lvl1pPr>
          </a:lstStyle>
          <a:p>
            <a:pPr lvl="0"/>
            <a:r>
              <a:rPr lang="en-US" dirty="0"/>
              <a:t>00</a:t>
            </a:r>
          </a:p>
        </p:txBody>
      </p:sp>
      <p:sp>
        <p:nvSpPr>
          <p:cNvPr id="23" name="Text Placeholder 4"/>
          <p:cNvSpPr>
            <a:spLocks noGrp="1"/>
          </p:cNvSpPr>
          <p:nvPr>
            <p:ph type="body" sz="quarter" idx="48" hasCustomPrompt="1"/>
          </p:nvPr>
        </p:nvSpPr>
        <p:spPr>
          <a:xfrm>
            <a:off x="5604448" y="1670878"/>
            <a:ext cx="795528" cy="795528"/>
          </a:xfrm>
          <a:prstGeom prst="ellipse">
            <a:avLst/>
          </a:prstGeom>
          <a:solidFill>
            <a:schemeClr val="accent1"/>
          </a:solidFill>
        </p:spPr>
        <p:txBody>
          <a:bodyPr wrap="none" anchor="ctr"/>
          <a:lstStyle>
            <a:lvl1pPr marL="0" indent="0" algn="ctr" rtl="0">
              <a:buNone/>
              <a:defRPr sz="3200">
                <a:solidFill>
                  <a:schemeClr val="bg1"/>
                </a:solidFill>
              </a:defRPr>
            </a:lvl1pPr>
          </a:lstStyle>
          <a:p>
            <a:pPr lvl="0"/>
            <a:r>
              <a:rPr lang="en-US" dirty="0"/>
              <a:t>00</a:t>
            </a:r>
          </a:p>
        </p:txBody>
      </p:sp>
      <p:sp>
        <p:nvSpPr>
          <p:cNvPr id="24" name="Text Placeholder 4"/>
          <p:cNvSpPr>
            <a:spLocks noGrp="1"/>
          </p:cNvSpPr>
          <p:nvPr>
            <p:ph type="body" sz="quarter" idx="49" hasCustomPrompt="1"/>
          </p:nvPr>
        </p:nvSpPr>
        <p:spPr>
          <a:xfrm>
            <a:off x="9205603" y="1670878"/>
            <a:ext cx="795528" cy="795528"/>
          </a:xfrm>
          <a:prstGeom prst="ellipse">
            <a:avLst/>
          </a:prstGeom>
          <a:solidFill>
            <a:schemeClr val="accent1"/>
          </a:solidFill>
        </p:spPr>
        <p:txBody>
          <a:bodyPr wrap="none" anchor="ctr"/>
          <a:lstStyle>
            <a:lvl1pPr marL="0" indent="0" algn="ctr" rtl="0">
              <a:buNone/>
              <a:defRPr sz="3200">
                <a:solidFill>
                  <a:schemeClr val="bg1"/>
                </a:solidFill>
              </a:defRPr>
            </a:lvl1pPr>
          </a:lstStyle>
          <a:p>
            <a:pPr lvl="0"/>
            <a:r>
              <a:rPr lang="en-US" dirty="0"/>
              <a:t>00</a:t>
            </a:r>
          </a:p>
        </p:txBody>
      </p:sp>
    </p:spTree>
    <p:extLst>
      <p:ext uri="{BB962C8B-B14F-4D97-AF65-F5344CB8AC3E}">
        <p14:creationId xmlns:p14="http://schemas.microsoft.com/office/powerpoint/2010/main" val="42628230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3_Title and Content">
    <p:bg>
      <p:bgPr>
        <a:solidFill>
          <a:schemeClr val="bg1"/>
        </a:solidFill>
        <a:effectLst/>
      </p:bgPr>
    </p:bg>
    <p:spTree>
      <p:nvGrpSpPr>
        <p:cNvPr id="1" name=""/>
        <p:cNvGrpSpPr/>
        <p:nvPr/>
      </p:nvGrpSpPr>
      <p:grpSpPr>
        <a:xfrm>
          <a:off x="0" y="0"/>
          <a:ext cx="0" cy="0"/>
          <a:chOff x="0" y="0"/>
          <a:chExt cx="0" cy="0"/>
        </a:xfrm>
      </p:grpSpPr>
      <p:sp>
        <p:nvSpPr>
          <p:cNvPr id="49" name="Rectangle 48"/>
          <p:cNvSpPr/>
          <p:nvPr userDrawn="1"/>
        </p:nvSpPr>
        <p:spPr>
          <a:xfrm>
            <a:off x="3532171" y="2052320"/>
            <a:ext cx="2472225" cy="3145836"/>
          </a:xfrm>
          <a:prstGeom prst="rect">
            <a:avLst/>
          </a:prstGeom>
          <a:solidFill>
            <a:schemeClr val="bg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28" name="Oval 27"/>
          <p:cNvSpPr/>
          <p:nvPr userDrawn="1"/>
        </p:nvSpPr>
        <p:spPr>
          <a:xfrm>
            <a:off x="4275726" y="1586320"/>
            <a:ext cx="972458" cy="9724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46" name="Rectangle 45"/>
          <p:cNvSpPr/>
          <p:nvPr userDrawn="1"/>
        </p:nvSpPr>
        <p:spPr>
          <a:xfrm>
            <a:off x="781515" y="2052320"/>
            <a:ext cx="2472225" cy="3145836"/>
          </a:xfrm>
          <a:prstGeom prst="rect">
            <a:avLst/>
          </a:prstGeom>
          <a:solidFill>
            <a:schemeClr val="bg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2" name="Oval 1"/>
          <p:cNvSpPr/>
          <p:nvPr userDrawn="1"/>
        </p:nvSpPr>
        <p:spPr>
          <a:xfrm>
            <a:off x="1589676" y="1586320"/>
            <a:ext cx="972458" cy="9724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52" name="Rectangle 51"/>
          <p:cNvSpPr/>
          <p:nvPr userDrawn="1"/>
        </p:nvSpPr>
        <p:spPr>
          <a:xfrm>
            <a:off x="6282827" y="2052320"/>
            <a:ext cx="2472225" cy="3145836"/>
          </a:xfrm>
          <a:prstGeom prst="rect">
            <a:avLst/>
          </a:prstGeom>
          <a:solidFill>
            <a:schemeClr val="bg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22" name="Rectangle 21"/>
          <p:cNvSpPr/>
          <p:nvPr userDrawn="1"/>
        </p:nvSpPr>
        <p:spPr>
          <a:xfrm>
            <a:off x="9033484" y="2052320"/>
            <a:ext cx="2472225" cy="3145836"/>
          </a:xfrm>
          <a:prstGeom prst="rect">
            <a:avLst/>
          </a:prstGeom>
          <a:solidFill>
            <a:schemeClr val="bg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75000"/>
              </a:lnSpc>
            </a:pPr>
            <a:endParaRPr lang="en-US" sz="2800" b="1" dirty="0">
              <a:solidFill>
                <a:schemeClr val="accent1"/>
              </a:solidFill>
              <a:latin typeface="+mj-lt"/>
            </a:endParaRPr>
          </a:p>
        </p:txBody>
      </p:sp>
      <p:sp>
        <p:nvSpPr>
          <p:cNvPr id="169" name="Title 2"/>
          <p:cNvSpPr>
            <a:spLocks noGrp="1"/>
          </p:cNvSpPr>
          <p:nvPr userDrawn="1">
            <p:ph type="title"/>
          </p:nvPr>
        </p:nvSpPr>
        <p:spPr>
          <a:xfrm>
            <a:off x="707390" y="407226"/>
            <a:ext cx="10972800" cy="562038"/>
          </a:xfrm>
        </p:spPr>
        <p:txBody>
          <a:bodyPr/>
          <a:lstStyle/>
          <a:p>
            <a:r>
              <a:rPr lang="en-US" dirty="0"/>
              <a:t>Click to edit Master title style</a:t>
            </a:r>
          </a:p>
        </p:txBody>
      </p:sp>
      <p:sp>
        <p:nvSpPr>
          <p:cNvPr id="170" name="Text Placeholder 8"/>
          <p:cNvSpPr>
            <a:spLocks noGrp="1"/>
          </p:cNvSpPr>
          <p:nvPr userDrawn="1">
            <p:ph type="body" sz="quarter" idx="22" hasCustomPrompt="1"/>
          </p:nvPr>
        </p:nvSpPr>
        <p:spPr>
          <a:xfrm>
            <a:off x="721614" y="882796"/>
            <a:ext cx="5168900" cy="378205"/>
          </a:xfrm>
        </p:spPr>
        <p:txBody>
          <a:bodyPr>
            <a:normAutofit/>
          </a:bodyPr>
          <a:lstStyle>
            <a:lvl1pPr marL="0" indent="0">
              <a:buNone/>
              <a:defRPr sz="1700" baseline="0"/>
            </a:lvl1pPr>
          </a:lstStyle>
          <a:p>
            <a:pPr lvl="0"/>
            <a:r>
              <a:rPr lang="en-US" dirty="0"/>
              <a:t>Your sub-headline goes here</a:t>
            </a:r>
          </a:p>
        </p:txBody>
      </p:sp>
      <p:sp>
        <p:nvSpPr>
          <p:cNvPr id="157" name="Picture Placeholder 25"/>
          <p:cNvSpPr>
            <a:spLocks noGrp="1"/>
          </p:cNvSpPr>
          <p:nvPr>
            <p:ph type="pic" sz="quarter" idx="37" hasCustomPrompt="1"/>
          </p:nvPr>
        </p:nvSpPr>
        <p:spPr>
          <a:xfrm>
            <a:off x="1661160" y="1643194"/>
            <a:ext cx="819150" cy="819150"/>
          </a:xfrm>
          <a:prstGeom prst="ellipse">
            <a:avLst/>
          </a:prstGeom>
          <a:noFill/>
          <a:ln>
            <a:noFill/>
          </a:ln>
        </p:spPr>
        <p:txBody>
          <a:bodyPr/>
          <a:lstStyle>
            <a:lvl1pPr marL="0" indent="0" rtl="0">
              <a:buNone/>
              <a:defRPr sz="1400"/>
            </a:lvl1pPr>
          </a:lstStyle>
          <a:p>
            <a:r>
              <a:rPr lang="en-US" dirty="0"/>
              <a:t>1</a:t>
            </a:r>
          </a:p>
        </p:txBody>
      </p:sp>
      <p:sp>
        <p:nvSpPr>
          <p:cNvPr id="149" name="Text Placeholder 31"/>
          <p:cNvSpPr>
            <a:spLocks noGrp="1"/>
          </p:cNvSpPr>
          <p:nvPr>
            <p:ph type="body" sz="quarter" idx="29" hasCustomPrompt="1"/>
          </p:nvPr>
        </p:nvSpPr>
        <p:spPr>
          <a:xfrm>
            <a:off x="920911" y="3204630"/>
            <a:ext cx="2187735" cy="437376"/>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Subtitle Here</a:t>
            </a:r>
          </a:p>
        </p:txBody>
      </p:sp>
      <p:sp>
        <p:nvSpPr>
          <p:cNvPr id="150" name="Text Placeholder 4"/>
          <p:cNvSpPr>
            <a:spLocks noGrp="1"/>
          </p:cNvSpPr>
          <p:nvPr>
            <p:ph type="body" sz="quarter" idx="30"/>
          </p:nvPr>
        </p:nvSpPr>
        <p:spPr>
          <a:xfrm>
            <a:off x="901383" y="3539141"/>
            <a:ext cx="2207577" cy="1299559"/>
          </a:xfrm>
          <a:prstGeom prst="rect">
            <a:avLst/>
          </a:prstGeom>
        </p:spPr>
        <p:txBody>
          <a:bodyPr>
            <a:noAutofit/>
          </a:bodyPr>
          <a:lstStyle>
            <a:lvl1pPr marL="171450" indent="-171450" algn="l">
              <a:buFont typeface="Arial" panose="020B0604020202020204" pitchFamily="34" charset="0"/>
              <a:buChar char="•"/>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23" name="Picture Placeholder 25"/>
          <p:cNvSpPr>
            <a:spLocks noGrp="1"/>
          </p:cNvSpPr>
          <p:nvPr>
            <p:ph type="pic" sz="quarter" idx="48" hasCustomPrompt="1"/>
          </p:nvPr>
        </p:nvSpPr>
        <p:spPr>
          <a:xfrm>
            <a:off x="4342674" y="1643194"/>
            <a:ext cx="819150" cy="819150"/>
          </a:xfrm>
          <a:prstGeom prst="ellipse">
            <a:avLst/>
          </a:prstGeom>
          <a:noFill/>
          <a:ln>
            <a:noFill/>
          </a:ln>
        </p:spPr>
        <p:txBody>
          <a:bodyPr/>
          <a:lstStyle>
            <a:lvl1pPr marL="0" indent="0" rtl="0">
              <a:buNone/>
              <a:defRPr sz="1400"/>
            </a:lvl1pPr>
          </a:lstStyle>
          <a:p>
            <a:r>
              <a:rPr lang="en-US" dirty="0"/>
              <a:t>1</a:t>
            </a:r>
          </a:p>
        </p:txBody>
      </p:sp>
      <p:sp>
        <p:nvSpPr>
          <p:cNvPr id="26" name="Text Placeholder 31"/>
          <p:cNvSpPr>
            <a:spLocks noGrp="1"/>
          </p:cNvSpPr>
          <p:nvPr>
            <p:ph type="body" sz="quarter" idx="51" hasCustomPrompt="1"/>
          </p:nvPr>
        </p:nvSpPr>
        <p:spPr>
          <a:xfrm>
            <a:off x="3683161" y="3204630"/>
            <a:ext cx="2187735" cy="437376"/>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Subtitle Here</a:t>
            </a:r>
          </a:p>
        </p:txBody>
      </p:sp>
      <p:sp>
        <p:nvSpPr>
          <p:cNvPr id="27" name="Text Placeholder 4"/>
          <p:cNvSpPr>
            <a:spLocks noGrp="1"/>
          </p:cNvSpPr>
          <p:nvPr>
            <p:ph type="body" sz="quarter" idx="52"/>
          </p:nvPr>
        </p:nvSpPr>
        <p:spPr>
          <a:xfrm>
            <a:off x="3663633" y="3539141"/>
            <a:ext cx="2207577" cy="1299559"/>
          </a:xfrm>
          <a:prstGeom prst="rect">
            <a:avLst/>
          </a:prstGeom>
        </p:spPr>
        <p:txBody>
          <a:bodyPr>
            <a:noAutofit/>
          </a:bodyPr>
          <a:lstStyle>
            <a:lvl1pPr marL="171450" indent="-171450" algn="l">
              <a:buFont typeface="Arial" panose="020B0604020202020204" pitchFamily="34" charset="0"/>
              <a:buChar char="•"/>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3" name="Text Placeholder 31"/>
          <p:cNvSpPr>
            <a:spLocks noGrp="1"/>
          </p:cNvSpPr>
          <p:nvPr>
            <p:ph type="body" sz="quarter" idx="53" hasCustomPrompt="1"/>
          </p:nvPr>
        </p:nvSpPr>
        <p:spPr>
          <a:xfrm>
            <a:off x="6426361" y="3204630"/>
            <a:ext cx="2187735" cy="437376"/>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Subtitle Here</a:t>
            </a:r>
          </a:p>
        </p:txBody>
      </p:sp>
      <p:sp>
        <p:nvSpPr>
          <p:cNvPr id="34" name="Text Placeholder 4"/>
          <p:cNvSpPr>
            <a:spLocks noGrp="1"/>
          </p:cNvSpPr>
          <p:nvPr>
            <p:ph type="body" sz="quarter" idx="54"/>
          </p:nvPr>
        </p:nvSpPr>
        <p:spPr>
          <a:xfrm>
            <a:off x="6406833" y="3539141"/>
            <a:ext cx="2207577" cy="1299559"/>
          </a:xfrm>
          <a:prstGeom prst="rect">
            <a:avLst/>
          </a:prstGeom>
        </p:spPr>
        <p:txBody>
          <a:bodyPr>
            <a:noAutofit/>
          </a:bodyPr>
          <a:lstStyle>
            <a:lvl1pPr marL="171450" indent="-171450" algn="l">
              <a:buFont typeface="Arial" panose="020B0604020202020204" pitchFamily="34" charset="0"/>
              <a:buChar char="•"/>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35" name="Text Placeholder 31"/>
          <p:cNvSpPr>
            <a:spLocks noGrp="1"/>
          </p:cNvSpPr>
          <p:nvPr>
            <p:ph type="body" sz="quarter" idx="55" hasCustomPrompt="1"/>
          </p:nvPr>
        </p:nvSpPr>
        <p:spPr>
          <a:xfrm>
            <a:off x="9169561" y="3204630"/>
            <a:ext cx="2187735" cy="437376"/>
          </a:xfrm>
          <a:prstGeom prst="rect">
            <a:avLst/>
          </a:prstGeom>
          <a:noFill/>
        </p:spPr>
        <p:txBody>
          <a:bodyPr anchor="b">
            <a:normAutofit/>
          </a:bodyPr>
          <a:lstStyle>
            <a:lvl1pPr marL="0" indent="0" algn="l">
              <a:buNone/>
              <a:defRPr sz="1400" b="1" baseline="0">
                <a:solidFill>
                  <a:schemeClr val="tx2"/>
                </a:solidFill>
                <a:latin typeface="Raleway" panose="020B0003030101060003" pitchFamily="34" charset="0"/>
              </a:defRPr>
            </a:lvl1pPr>
          </a:lstStyle>
          <a:p>
            <a:pPr lvl="0"/>
            <a:r>
              <a:rPr lang="en-US" dirty="0"/>
              <a:t>Subtitle Here</a:t>
            </a:r>
          </a:p>
        </p:txBody>
      </p:sp>
      <p:sp>
        <p:nvSpPr>
          <p:cNvPr id="36" name="Text Placeholder 4"/>
          <p:cNvSpPr>
            <a:spLocks noGrp="1"/>
          </p:cNvSpPr>
          <p:nvPr>
            <p:ph type="body" sz="quarter" idx="56"/>
          </p:nvPr>
        </p:nvSpPr>
        <p:spPr>
          <a:xfrm>
            <a:off x="9150033" y="3539141"/>
            <a:ext cx="2207577" cy="1299559"/>
          </a:xfrm>
          <a:prstGeom prst="rect">
            <a:avLst/>
          </a:prstGeom>
        </p:spPr>
        <p:txBody>
          <a:bodyPr>
            <a:noAutofit/>
          </a:bodyPr>
          <a:lstStyle>
            <a:lvl1pPr marL="171450" indent="-171450" algn="l">
              <a:buFont typeface="Arial" panose="020B0604020202020204" pitchFamily="34" charset="0"/>
              <a:buChar char="•"/>
              <a:defRPr sz="1200">
                <a:solidFill>
                  <a:schemeClr val="bg2">
                    <a:lumMod val="50000"/>
                  </a:schemeClr>
                </a:solidFill>
              </a:defRPr>
            </a:lvl1pPr>
            <a:lvl2pPr marL="457200" indent="0">
              <a:buFontTx/>
              <a:buNone/>
              <a:defRPr sz="1200"/>
            </a:lvl2pPr>
            <a:lvl3pPr marL="914400" indent="0">
              <a:buFontTx/>
              <a:buNone/>
              <a:defRPr sz="1100"/>
            </a:lvl3pPr>
            <a:lvl4pPr marL="1371600" indent="0">
              <a:buFontTx/>
              <a:buNone/>
              <a:defRPr sz="1050"/>
            </a:lvl4pPr>
            <a:lvl5pPr marL="1828800" indent="0">
              <a:buFontTx/>
              <a:buNone/>
              <a:defRPr sz="1050"/>
            </a:lvl5pPr>
          </a:lstStyle>
          <a:p>
            <a:pPr lvl="0"/>
            <a:r>
              <a:rPr lang="en-US" dirty="0"/>
              <a:t>Edit Master text styles</a:t>
            </a:r>
          </a:p>
        </p:txBody>
      </p:sp>
      <p:sp>
        <p:nvSpPr>
          <p:cNvPr id="40" name="Rectangle 39"/>
          <p:cNvSpPr/>
          <p:nvPr userDrawn="1"/>
        </p:nvSpPr>
        <p:spPr>
          <a:xfrm>
            <a:off x="815137" y="-5897"/>
            <a:ext cx="3856939" cy="605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userDrawn="1"/>
        </p:nvSpPr>
        <p:spPr>
          <a:xfrm>
            <a:off x="9872797" y="1586320"/>
            <a:ext cx="972458" cy="9724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5" name="Picture Placeholder 25"/>
          <p:cNvSpPr>
            <a:spLocks noGrp="1"/>
          </p:cNvSpPr>
          <p:nvPr>
            <p:ph type="pic" sz="quarter" idx="50" hasCustomPrompt="1"/>
          </p:nvPr>
        </p:nvSpPr>
        <p:spPr>
          <a:xfrm>
            <a:off x="9944734" y="1645009"/>
            <a:ext cx="819150" cy="819150"/>
          </a:xfrm>
          <a:prstGeom prst="ellipse">
            <a:avLst/>
          </a:prstGeom>
          <a:noFill/>
          <a:ln>
            <a:noFill/>
          </a:ln>
        </p:spPr>
        <p:txBody>
          <a:bodyPr/>
          <a:lstStyle>
            <a:lvl1pPr marL="0" indent="0" rtl="0">
              <a:buNone/>
              <a:defRPr sz="1400"/>
            </a:lvl1pPr>
          </a:lstStyle>
          <a:p>
            <a:r>
              <a:rPr lang="en-US" dirty="0"/>
              <a:t>1</a:t>
            </a:r>
          </a:p>
        </p:txBody>
      </p:sp>
      <p:sp>
        <p:nvSpPr>
          <p:cNvPr id="29" name="Oval 28"/>
          <p:cNvSpPr/>
          <p:nvPr userDrawn="1"/>
        </p:nvSpPr>
        <p:spPr>
          <a:xfrm>
            <a:off x="6989897" y="1586320"/>
            <a:ext cx="972458" cy="9724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4" name="Picture Placeholder 25"/>
          <p:cNvSpPr>
            <a:spLocks noGrp="1"/>
          </p:cNvSpPr>
          <p:nvPr>
            <p:ph type="pic" sz="quarter" idx="49" hasCustomPrompt="1"/>
          </p:nvPr>
        </p:nvSpPr>
        <p:spPr>
          <a:xfrm>
            <a:off x="7058659" y="1643194"/>
            <a:ext cx="819150" cy="819150"/>
          </a:xfrm>
          <a:prstGeom prst="ellipse">
            <a:avLst/>
          </a:prstGeom>
          <a:noFill/>
          <a:ln>
            <a:noFill/>
          </a:ln>
        </p:spPr>
        <p:txBody>
          <a:bodyPr/>
          <a:lstStyle>
            <a:lvl1pPr marL="0" indent="0" rtl="0">
              <a:buNone/>
              <a:defRPr sz="1400"/>
            </a:lvl1pPr>
          </a:lstStyle>
          <a:p>
            <a:r>
              <a:rPr lang="en-US" dirty="0"/>
              <a:t>1</a:t>
            </a:r>
          </a:p>
        </p:txBody>
      </p:sp>
    </p:spTree>
    <p:extLst>
      <p:ext uri="{BB962C8B-B14F-4D97-AF65-F5344CB8AC3E}">
        <p14:creationId xmlns:p14="http://schemas.microsoft.com/office/powerpoint/2010/main" val="14778981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Picture Placeholder 5"/>
          <p:cNvSpPr>
            <a:spLocks noGrp="1"/>
          </p:cNvSpPr>
          <p:nvPr>
            <p:ph type="pic" sz="quarter" idx="10"/>
          </p:nvPr>
        </p:nvSpPr>
        <p:spPr>
          <a:xfrm>
            <a:off x="0" y="0"/>
            <a:ext cx="5897880" cy="4434840"/>
          </a:xfrm>
          <a:prstGeom prst="rect">
            <a:avLst/>
          </a:prstGeom>
        </p:spPr>
        <p:txBody>
          <a:bodyPr/>
          <a:lstStyle>
            <a:lvl1pPr rtl="0">
              <a:defRPr/>
            </a:lvl1pPr>
          </a:lstStyle>
          <a:p>
            <a:endParaRPr lang="en-US"/>
          </a:p>
        </p:txBody>
      </p:sp>
      <p:sp>
        <p:nvSpPr>
          <p:cNvPr id="6" name="Picture Placeholder 5"/>
          <p:cNvSpPr>
            <a:spLocks noGrp="1"/>
          </p:cNvSpPr>
          <p:nvPr>
            <p:ph type="pic" sz="quarter" idx="13"/>
          </p:nvPr>
        </p:nvSpPr>
        <p:spPr>
          <a:xfrm>
            <a:off x="3359151" y="4552951"/>
            <a:ext cx="2538729" cy="2305050"/>
          </a:xfrm>
          <a:prstGeom prst="rect">
            <a:avLst/>
          </a:prstGeom>
        </p:spPr>
        <p:txBody>
          <a:bodyPr/>
          <a:lstStyle/>
          <a:p>
            <a:endParaRPr lang="en-US"/>
          </a:p>
        </p:txBody>
      </p:sp>
      <p:sp>
        <p:nvSpPr>
          <p:cNvPr id="7" name="Picture Placeholder 5"/>
          <p:cNvSpPr>
            <a:spLocks noGrp="1"/>
          </p:cNvSpPr>
          <p:nvPr>
            <p:ph type="pic" sz="quarter" idx="14"/>
          </p:nvPr>
        </p:nvSpPr>
        <p:spPr>
          <a:xfrm>
            <a:off x="0" y="4552951"/>
            <a:ext cx="3238500" cy="2305050"/>
          </a:xfrm>
          <a:prstGeom prst="rect">
            <a:avLst/>
          </a:prstGeom>
        </p:spPr>
        <p:txBody>
          <a:bodyPr/>
          <a:lstStyle/>
          <a:p>
            <a:endParaRPr lang="en-US" dirty="0"/>
          </a:p>
        </p:txBody>
      </p:sp>
      <p:sp>
        <p:nvSpPr>
          <p:cNvPr id="15" name="Chart Placeholder 12"/>
          <p:cNvSpPr>
            <a:spLocks noGrp="1"/>
          </p:cNvSpPr>
          <p:nvPr>
            <p:ph type="chart" sz="quarter" idx="19"/>
          </p:nvPr>
        </p:nvSpPr>
        <p:spPr>
          <a:xfrm>
            <a:off x="6244590" y="4762500"/>
            <a:ext cx="1619250" cy="1619250"/>
          </a:xfrm>
        </p:spPr>
        <p:txBody>
          <a:bodyPr/>
          <a:lstStyle/>
          <a:p>
            <a:endParaRPr lang="en-US"/>
          </a:p>
        </p:txBody>
      </p:sp>
      <p:sp>
        <p:nvSpPr>
          <p:cNvPr id="16" name="Content Placeholder 2"/>
          <p:cNvSpPr>
            <a:spLocks noGrp="1"/>
          </p:cNvSpPr>
          <p:nvPr>
            <p:ph idx="20" hasCustomPrompt="1"/>
          </p:nvPr>
        </p:nvSpPr>
        <p:spPr>
          <a:xfrm>
            <a:off x="7726680" y="1386840"/>
            <a:ext cx="3977640" cy="1508760"/>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p:txBody>
      </p:sp>
      <p:sp>
        <p:nvSpPr>
          <p:cNvPr id="18" name="Chart Placeholder 12"/>
          <p:cNvSpPr>
            <a:spLocks noGrp="1"/>
          </p:cNvSpPr>
          <p:nvPr>
            <p:ph type="chart" sz="quarter" idx="17"/>
          </p:nvPr>
        </p:nvSpPr>
        <p:spPr>
          <a:xfrm>
            <a:off x="6244590" y="1238250"/>
            <a:ext cx="1619250" cy="1619250"/>
          </a:xfrm>
        </p:spPr>
        <p:txBody>
          <a:bodyPr/>
          <a:lstStyle/>
          <a:p>
            <a:endParaRPr lang="en-US"/>
          </a:p>
        </p:txBody>
      </p:sp>
      <p:sp>
        <p:nvSpPr>
          <p:cNvPr id="19" name="Chart Placeholder 12"/>
          <p:cNvSpPr>
            <a:spLocks noGrp="1"/>
          </p:cNvSpPr>
          <p:nvPr>
            <p:ph type="chart" sz="quarter" idx="18"/>
          </p:nvPr>
        </p:nvSpPr>
        <p:spPr>
          <a:xfrm>
            <a:off x="6244590" y="3028950"/>
            <a:ext cx="1619250" cy="1619250"/>
          </a:xfrm>
        </p:spPr>
        <p:txBody>
          <a:bodyPr/>
          <a:lstStyle/>
          <a:p>
            <a:endParaRPr lang="en-US" dirty="0"/>
          </a:p>
        </p:txBody>
      </p:sp>
      <p:sp>
        <p:nvSpPr>
          <p:cNvPr id="20" name="Content Placeholder 2"/>
          <p:cNvSpPr>
            <a:spLocks noGrp="1"/>
          </p:cNvSpPr>
          <p:nvPr>
            <p:ph idx="21" hasCustomPrompt="1"/>
          </p:nvPr>
        </p:nvSpPr>
        <p:spPr>
          <a:xfrm>
            <a:off x="7726680" y="3169920"/>
            <a:ext cx="3977640" cy="1493520"/>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p:txBody>
      </p:sp>
      <p:sp>
        <p:nvSpPr>
          <p:cNvPr id="21" name="Content Placeholder 2"/>
          <p:cNvSpPr>
            <a:spLocks noGrp="1"/>
          </p:cNvSpPr>
          <p:nvPr>
            <p:ph idx="22" hasCustomPrompt="1"/>
          </p:nvPr>
        </p:nvSpPr>
        <p:spPr>
          <a:xfrm>
            <a:off x="7726680" y="4922520"/>
            <a:ext cx="3977640" cy="1478280"/>
          </a:xfrm>
          <a:effectLst/>
        </p:spPr>
        <p:txBody>
          <a:bodyPr anchor="t"/>
          <a:lstStyle>
            <a:lvl1pPr>
              <a:buClr>
                <a:schemeClr val="bg1"/>
              </a:buClr>
              <a:defRPr>
                <a:solidFill>
                  <a:schemeClr val="bg2">
                    <a:lumMod val="50000"/>
                  </a:schemeClr>
                </a:solidFill>
                <a:effectLst/>
              </a:defRPr>
            </a:lvl1pPr>
            <a:lvl2pPr>
              <a:buClr>
                <a:schemeClr val="bg1"/>
              </a:buClr>
              <a:defRPr>
                <a:solidFill>
                  <a:schemeClr val="bg2">
                    <a:lumMod val="50000"/>
                  </a:schemeClr>
                </a:solidFill>
                <a:effectLst/>
              </a:defRPr>
            </a:lvl2pPr>
            <a:lvl3pPr>
              <a:buClr>
                <a:schemeClr val="bg1"/>
              </a:buClr>
              <a:defRPr>
                <a:solidFill>
                  <a:schemeClr val="bg2">
                    <a:lumMod val="50000"/>
                  </a:schemeClr>
                </a:solidFill>
                <a:effectLst/>
              </a:defRPr>
            </a:lvl3pPr>
            <a:lvl4pPr>
              <a:buClr>
                <a:schemeClr val="bg1"/>
              </a:buClr>
              <a:defRPr>
                <a:solidFill>
                  <a:schemeClr val="bg2">
                    <a:lumMod val="50000"/>
                  </a:schemeClr>
                </a:solidFill>
                <a:effectLst/>
              </a:defRPr>
            </a:lvl4pPr>
            <a:lvl5pPr>
              <a:buClr>
                <a:schemeClr val="bg1"/>
              </a:buClr>
              <a:defRPr>
                <a:solidFill>
                  <a:schemeClr val="bg2">
                    <a:lumMod val="50000"/>
                  </a:schemeClr>
                </a:solidFill>
                <a:effectLst/>
              </a:defRPr>
            </a:lvl5pPr>
          </a:lstStyle>
          <a:p>
            <a:pPr lvl="0"/>
            <a:r>
              <a:rPr lang="en-US" dirty="0"/>
              <a:t>Click to edit Master text styles</a:t>
            </a:r>
          </a:p>
        </p:txBody>
      </p:sp>
      <p:sp>
        <p:nvSpPr>
          <p:cNvPr id="22" name="Title 2"/>
          <p:cNvSpPr>
            <a:spLocks noGrp="1"/>
          </p:cNvSpPr>
          <p:nvPr>
            <p:ph type="title" hasCustomPrompt="1"/>
          </p:nvPr>
        </p:nvSpPr>
        <p:spPr>
          <a:xfrm>
            <a:off x="6163310" y="407226"/>
            <a:ext cx="10972800" cy="562038"/>
          </a:xfrm>
        </p:spPr>
        <p:txBody>
          <a:bodyPr/>
          <a:lstStyle>
            <a:lvl1pPr>
              <a:defRPr baseline="0"/>
            </a:lvl1pPr>
          </a:lstStyle>
          <a:p>
            <a:r>
              <a:rPr lang="en-US" dirty="0"/>
              <a:t>3 CHARTS</a:t>
            </a:r>
          </a:p>
        </p:txBody>
      </p:sp>
      <p:sp>
        <p:nvSpPr>
          <p:cNvPr id="23" name="Text Placeholder 8"/>
          <p:cNvSpPr>
            <a:spLocks noGrp="1"/>
          </p:cNvSpPr>
          <p:nvPr>
            <p:ph type="body" sz="quarter" idx="23" hasCustomPrompt="1"/>
          </p:nvPr>
        </p:nvSpPr>
        <p:spPr>
          <a:xfrm>
            <a:off x="6177534" y="882796"/>
            <a:ext cx="5168900" cy="378205"/>
          </a:xfrm>
        </p:spPr>
        <p:txBody>
          <a:bodyPr>
            <a:normAutofit/>
          </a:bodyPr>
          <a:lstStyle>
            <a:lvl1pPr marL="0" indent="0">
              <a:buNone/>
              <a:defRPr sz="1700" baseline="0"/>
            </a:lvl1pPr>
          </a:lstStyle>
          <a:p>
            <a:pPr lvl="0"/>
            <a:r>
              <a:rPr lang="en-US" dirty="0"/>
              <a:t>Your sub-headline goes here</a:t>
            </a:r>
          </a:p>
        </p:txBody>
      </p:sp>
    </p:spTree>
    <p:extLst>
      <p:ext uri="{BB962C8B-B14F-4D97-AF65-F5344CB8AC3E}">
        <p14:creationId xmlns:p14="http://schemas.microsoft.com/office/powerpoint/2010/main" val="26765958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28_Title and Content">
    <p:bg>
      <p:bgPr>
        <a:blipFill dpi="0" rotWithShape="1">
          <a:blip r:embed="rId2" cstate="screen">
            <a:grayscl/>
            <a:extLst>
              <a:ext uri="{BEBA8EAE-BF5A-486C-A8C5-ECC9F3942E4B}">
                <a14:imgProps xmlns:a14="http://schemas.microsoft.com/office/drawing/2010/main">
                  <a14:imgLayer r:embed="rId3">
                    <a14:imgEffect>
                      <a14:saturation sat="400000"/>
                    </a14:imgEffect>
                    <a14:imgEffect>
                      <a14:brightnessContrast bright="87000" contrast="39000"/>
                    </a14:imgEffect>
                  </a14:imgLayer>
                </a14:imgProps>
              </a:ext>
              <a:ext uri="{28A0092B-C50C-407E-A947-70E740481C1C}">
                <a14:useLocalDpi xmlns:a14="http://schemas.microsoft.com/office/drawing/2010/main"/>
              </a:ext>
            </a:extLst>
          </a:blip>
          <a:srcRect/>
          <a:stretch>
            <a:fillRect t="-81000" b="-81000"/>
          </a:stretch>
        </a:blipFill>
        <a:effectLst/>
      </p:bgPr>
    </p:bg>
    <p:spTree>
      <p:nvGrpSpPr>
        <p:cNvPr id="1" name=""/>
        <p:cNvGrpSpPr/>
        <p:nvPr/>
      </p:nvGrpSpPr>
      <p:grpSpPr>
        <a:xfrm>
          <a:off x="0" y="0"/>
          <a:ext cx="0" cy="0"/>
          <a:chOff x="0" y="0"/>
          <a:chExt cx="0" cy="0"/>
        </a:xfrm>
      </p:grpSpPr>
      <p:sp>
        <p:nvSpPr>
          <p:cNvPr id="23" name="Rectangle 22"/>
          <p:cNvSpPr/>
          <p:nvPr userDrawn="1"/>
        </p:nvSpPr>
        <p:spPr>
          <a:xfrm>
            <a:off x="0" y="0"/>
            <a:ext cx="12192000" cy="6858000"/>
          </a:xfrm>
          <a:prstGeom prst="rect">
            <a:avLst/>
          </a:prstGeom>
          <a:solidFill>
            <a:schemeClr val="accent2">
              <a:alpha val="82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2"/>
              </a:solidFill>
              <a:effectLst/>
              <a:uLnTx/>
              <a:uFillTx/>
              <a:latin typeface="Arial" panose="020B0604020202020204"/>
              <a:ea typeface="+mn-ea"/>
              <a:cs typeface="+mn-cs"/>
            </a:endParaRPr>
          </a:p>
        </p:txBody>
      </p:sp>
      <p:sp>
        <p:nvSpPr>
          <p:cNvPr id="13" name="TextBox 12"/>
          <p:cNvSpPr txBox="1"/>
          <p:nvPr userDrawn="1"/>
        </p:nvSpPr>
        <p:spPr>
          <a:xfrm>
            <a:off x="0" y="3394034"/>
            <a:ext cx="9617844" cy="3082966"/>
          </a:xfrm>
          <a:custGeom>
            <a:avLst/>
            <a:gdLst>
              <a:gd name="connsiteX0" fmla="*/ 0 w 10043886"/>
              <a:gd name="connsiteY0" fmla="*/ 0 h 3219532"/>
              <a:gd name="connsiteX1" fmla="*/ 10043886 w 10043886"/>
              <a:gd name="connsiteY1" fmla="*/ 0 h 3219532"/>
              <a:gd name="connsiteX2" fmla="*/ 10043886 w 10043886"/>
              <a:gd name="connsiteY2" fmla="*/ 3219532 h 3219532"/>
              <a:gd name="connsiteX3" fmla="*/ 0 w 10043886"/>
              <a:gd name="connsiteY3" fmla="*/ 3219532 h 3219532"/>
              <a:gd name="connsiteX4" fmla="*/ 0 w 10043886"/>
              <a:gd name="connsiteY4" fmla="*/ 0 h 3219532"/>
              <a:gd name="connsiteX0" fmla="*/ 0 w 10043886"/>
              <a:gd name="connsiteY0" fmla="*/ 0 h 3219532"/>
              <a:gd name="connsiteX1" fmla="*/ 10043886 w 10043886"/>
              <a:gd name="connsiteY1" fmla="*/ 0 h 3219532"/>
              <a:gd name="connsiteX2" fmla="*/ 9339036 w 10043886"/>
              <a:gd name="connsiteY2" fmla="*/ 3219532 h 3219532"/>
              <a:gd name="connsiteX3" fmla="*/ 0 w 10043886"/>
              <a:gd name="connsiteY3" fmla="*/ 3219532 h 3219532"/>
              <a:gd name="connsiteX4" fmla="*/ 0 w 10043886"/>
              <a:gd name="connsiteY4" fmla="*/ 0 h 3219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3886" h="3219532">
                <a:moveTo>
                  <a:pt x="0" y="0"/>
                </a:moveTo>
                <a:lnTo>
                  <a:pt x="10043886" y="0"/>
                </a:lnTo>
                <a:lnTo>
                  <a:pt x="9339036" y="3219532"/>
                </a:lnTo>
                <a:lnTo>
                  <a:pt x="0" y="3219532"/>
                </a:lnTo>
                <a:lnTo>
                  <a:pt x="0" y="0"/>
                </a:lnTo>
                <a:close/>
              </a:path>
            </a:pathLst>
          </a:custGeom>
          <a:solidFill>
            <a:schemeClr val="bg1">
              <a:alpha val="71000"/>
            </a:schemeClr>
          </a:solidFill>
          <a:ln w="12700" cap="flat" cmpd="sng" algn="ctr">
            <a:noFill/>
            <a:prstDash val="solid"/>
            <a:miter lim="800000"/>
          </a:ln>
          <a:effectLst/>
        </p:spPr>
        <p:txBody>
          <a:bodyPr wrap="square" lIns="274320" rIns="274320" rtlCol="0" anchor="ctr">
            <a:noAutofit/>
          </a:bodyPr>
          <a:lstStyle/>
          <a:p>
            <a:pPr marL="171450" marR="0" lvl="0"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chemeClr val="bg2"/>
              </a:solidFill>
              <a:effectLst/>
              <a:uLnTx/>
              <a:uFillTx/>
              <a:latin typeface="+mj-lt"/>
              <a:ea typeface="+mn-ea"/>
              <a:cs typeface="+mn-cs"/>
            </a:endParaRPr>
          </a:p>
        </p:txBody>
      </p:sp>
      <p:sp>
        <p:nvSpPr>
          <p:cNvPr id="7" name="Text Placeholder 6"/>
          <p:cNvSpPr>
            <a:spLocks noGrp="1"/>
          </p:cNvSpPr>
          <p:nvPr>
            <p:ph type="body" sz="quarter" idx="10" hasCustomPrompt="1"/>
          </p:nvPr>
        </p:nvSpPr>
        <p:spPr>
          <a:xfrm>
            <a:off x="342900" y="3943350"/>
            <a:ext cx="8153400" cy="876300"/>
          </a:xfrm>
        </p:spPr>
        <p:txBody>
          <a:bodyPr anchor="b"/>
          <a:lstStyle>
            <a:lvl1pPr marL="0" indent="0">
              <a:buClr>
                <a:schemeClr val="accent4"/>
              </a:buClr>
              <a:buFontTx/>
              <a:buNone/>
              <a:defRPr sz="4800" b="1" baseline="0">
                <a:solidFill>
                  <a:schemeClr val="accent1"/>
                </a:solidFill>
              </a:defRPr>
            </a:lvl1pPr>
          </a:lstStyle>
          <a:p>
            <a:pPr lvl="0"/>
            <a:r>
              <a:rPr lang="en-US" dirty="0"/>
              <a:t>HIGHLIGHTED TEXT HERE</a:t>
            </a:r>
          </a:p>
        </p:txBody>
      </p:sp>
      <p:sp>
        <p:nvSpPr>
          <p:cNvPr id="25" name="Text Placeholder 6"/>
          <p:cNvSpPr>
            <a:spLocks noGrp="1"/>
          </p:cNvSpPr>
          <p:nvPr>
            <p:ph type="body" sz="quarter" idx="11" hasCustomPrompt="1"/>
          </p:nvPr>
        </p:nvSpPr>
        <p:spPr>
          <a:xfrm>
            <a:off x="342900" y="4781550"/>
            <a:ext cx="8153400" cy="1638300"/>
          </a:xfrm>
        </p:spPr>
        <p:txBody>
          <a:bodyPr>
            <a:normAutofit/>
          </a:bodyPr>
          <a:lstStyle>
            <a:lvl1pPr marL="0" indent="0" rtl="0">
              <a:buClr>
                <a:schemeClr val="accent4"/>
              </a:buClr>
              <a:buFontTx/>
              <a:buNone/>
              <a:defRPr sz="2000" b="0">
                <a:solidFill>
                  <a:schemeClr val="bg2"/>
                </a:solidFill>
              </a:defRPr>
            </a:lvl1pPr>
          </a:lstStyle>
          <a:p>
            <a:pPr lvl="0"/>
            <a:r>
              <a:rPr lang="en-US" dirty="0"/>
              <a:t>Successful change management hinges on teamwork </a:t>
            </a:r>
            <a:br>
              <a:rPr lang="en-US" dirty="0"/>
            </a:br>
            <a:r>
              <a:rPr lang="en-US" dirty="0"/>
              <a:t>and leadership. As Leaders and employee, we must all</a:t>
            </a:r>
            <a:br>
              <a:rPr lang="en-US" dirty="0"/>
            </a:br>
            <a:r>
              <a:rPr lang="en-US" dirty="0"/>
              <a:t>take part and be proactive in the face of change. </a:t>
            </a:r>
          </a:p>
        </p:txBody>
      </p:sp>
      <p:sp>
        <p:nvSpPr>
          <p:cNvPr id="12" name="TextBox 11"/>
          <p:cNvSpPr txBox="1"/>
          <p:nvPr userDrawn="1"/>
        </p:nvSpPr>
        <p:spPr>
          <a:xfrm>
            <a:off x="8942893" y="3394034"/>
            <a:ext cx="835373" cy="3082966"/>
          </a:xfrm>
          <a:custGeom>
            <a:avLst/>
            <a:gdLst>
              <a:gd name="connsiteX0" fmla="*/ 674952 w 835373"/>
              <a:gd name="connsiteY0" fmla="*/ 0 h 3082966"/>
              <a:gd name="connsiteX1" fmla="*/ 835373 w 835373"/>
              <a:gd name="connsiteY1" fmla="*/ 0 h 3082966"/>
              <a:gd name="connsiteX2" fmla="*/ 160421 w 835373"/>
              <a:gd name="connsiteY2" fmla="*/ 3082966 h 3082966"/>
              <a:gd name="connsiteX3" fmla="*/ 0 w 835373"/>
              <a:gd name="connsiteY3" fmla="*/ 3082966 h 3082966"/>
            </a:gdLst>
            <a:ahLst/>
            <a:cxnLst>
              <a:cxn ang="0">
                <a:pos x="connsiteX0" y="connsiteY0"/>
              </a:cxn>
              <a:cxn ang="0">
                <a:pos x="connsiteX1" y="connsiteY1"/>
              </a:cxn>
              <a:cxn ang="0">
                <a:pos x="connsiteX2" y="connsiteY2"/>
              </a:cxn>
              <a:cxn ang="0">
                <a:pos x="connsiteX3" y="connsiteY3"/>
              </a:cxn>
            </a:cxnLst>
            <a:rect l="l" t="t" r="r" b="b"/>
            <a:pathLst>
              <a:path w="835373" h="3082966">
                <a:moveTo>
                  <a:pt x="674952" y="0"/>
                </a:moveTo>
                <a:lnTo>
                  <a:pt x="835373" y="0"/>
                </a:lnTo>
                <a:lnTo>
                  <a:pt x="160421" y="3082966"/>
                </a:lnTo>
                <a:lnTo>
                  <a:pt x="0" y="3082966"/>
                </a:lnTo>
                <a:close/>
              </a:path>
            </a:pathLst>
          </a:custGeom>
          <a:solidFill>
            <a:schemeClr val="accent1">
              <a:alpha val="85000"/>
            </a:schemeClr>
          </a:solidFill>
          <a:ln w="12700" cap="flat" cmpd="sng" algn="ctr">
            <a:noFill/>
            <a:prstDash val="solid"/>
            <a:miter lim="800000"/>
          </a:ln>
          <a:effectLst/>
        </p:spPr>
        <p:txBody>
          <a:bodyPr wrap="square" lIns="274320" rIns="274320" rtlCol="0" anchor="ctr">
            <a:noAutofit/>
          </a:bodyPr>
          <a:lstStyle/>
          <a:p>
            <a:pPr marL="171450" marR="0" lvl="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prstClr val="white"/>
              </a:solidFill>
              <a:effectLst/>
              <a:uLnTx/>
              <a:uFillTx/>
              <a:latin typeface="+mj-lt"/>
              <a:ea typeface="+mn-ea"/>
              <a:cs typeface="+mn-cs"/>
            </a:endParaRPr>
          </a:p>
        </p:txBody>
      </p:sp>
      <p:pic>
        <p:nvPicPr>
          <p:cNvPr id="10" name="Picture 9"/>
          <p:cNvPicPr>
            <a:picLocks noChangeAspect="1"/>
          </p:cNvPicPr>
          <p:nvPr userDrawn="1"/>
        </p:nvPicPr>
        <p:blipFill>
          <a:blip r:embed="rId4" cstate="print">
            <a:biLevel thresh="25000"/>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417629" y="249799"/>
            <a:ext cx="1567834" cy="391959"/>
          </a:xfrm>
          <a:prstGeom prst="rect">
            <a:avLst/>
          </a:prstGeom>
        </p:spPr>
      </p:pic>
    </p:spTree>
    <p:extLst>
      <p:ext uri="{BB962C8B-B14F-4D97-AF65-F5344CB8AC3E}">
        <p14:creationId xmlns:p14="http://schemas.microsoft.com/office/powerpoint/2010/main" val="18362875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11" name="Oval 10"/>
          <p:cNvSpPr/>
          <p:nvPr userDrawn="1"/>
        </p:nvSpPr>
        <p:spPr>
          <a:xfrm>
            <a:off x="7258050" y="666750"/>
            <a:ext cx="4743450" cy="4743450"/>
          </a:xfrm>
          <a:prstGeom prst="ellipse">
            <a:avLst/>
          </a:prstGeom>
          <a:solidFill>
            <a:srgbClr val="EAEAEA"/>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p:cNvSpPr>
            <a:spLocks noGrp="1"/>
          </p:cNvSpPr>
          <p:nvPr>
            <p:ph type="title" hasCustomPrompt="1"/>
          </p:nvPr>
        </p:nvSpPr>
        <p:spPr>
          <a:xfrm>
            <a:off x="562350" y="2428388"/>
            <a:ext cx="6831597" cy="970450"/>
          </a:xfrm>
          <a:effectLst/>
        </p:spPr>
        <p:txBody>
          <a:bodyPr anchor="b"/>
          <a:lstStyle>
            <a:lvl1pPr>
              <a:defRPr baseline="0">
                <a:solidFill>
                  <a:schemeClr val="tx2"/>
                </a:solidFill>
                <a:effectLst>
                  <a:outerShdw dist="38100" dir="2700000" algn="tl" rotWithShape="0">
                    <a:prstClr val="black">
                      <a:alpha val="18000"/>
                    </a:prstClr>
                  </a:outerShdw>
                </a:effectLst>
              </a:defRPr>
            </a:lvl1pPr>
          </a:lstStyle>
          <a:p>
            <a:r>
              <a:rPr lang="en-US" dirty="0"/>
              <a:t>Author Name Goes Here</a:t>
            </a:r>
          </a:p>
        </p:txBody>
      </p:sp>
      <p:sp>
        <p:nvSpPr>
          <p:cNvPr id="17" name="Content Placeholder 2"/>
          <p:cNvSpPr>
            <a:spLocks noGrp="1"/>
          </p:cNvSpPr>
          <p:nvPr>
            <p:ph idx="1" hasCustomPrompt="1"/>
          </p:nvPr>
        </p:nvSpPr>
        <p:spPr>
          <a:xfrm>
            <a:off x="552012" y="3423516"/>
            <a:ext cx="6820338" cy="538884"/>
          </a:xfrm>
          <a:prstGeom prst="rect">
            <a:avLst/>
          </a:prstGeom>
          <a:effectLst/>
        </p:spPr>
        <p:txBody>
          <a:bodyPr anchor="t">
            <a:normAutofit/>
          </a:bodyPr>
          <a:lstStyle>
            <a:lvl1pPr marL="0" indent="0">
              <a:buFontTx/>
              <a:buNone/>
              <a:defRPr sz="2000" baseline="0">
                <a:solidFill>
                  <a:schemeClr val="accent2"/>
                </a:solidFill>
                <a:effectLst/>
              </a:defRPr>
            </a:lvl1pPr>
            <a:lvl2pPr marL="457200" indent="0">
              <a:buFontTx/>
              <a:buNone/>
              <a:defRPr>
                <a:solidFill>
                  <a:schemeClr val="bg2"/>
                </a:solidFill>
                <a:effectLst/>
              </a:defRPr>
            </a:lvl2pPr>
            <a:lvl3pPr marL="914400" indent="0">
              <a:buFontTx/>
              <a:buNone/>
              <a:defRPr>
                <a:solidFill>
                  <a:schemeClr val="bg2"/>
                </a:solidFill>
                <a:effectLst/>
              </a:defRPr>
            </a:lvl3pPr>
            <a:lvl4pPr marL="1371600" indent="0">
              <a:buFontTx/>
              <a:buNone/>
              <a:defRPr>
                <a:solidFill>
                  <a:schemeClr val="bg2"/>
                </a:solidFill>
                <a:effectLst/>
              </a:defRPr>
            </a:lvl4pPr>
            <a:lvl5pPr marL="1828800" indent="0">
              <a:buFontTx/>
              <a:buNone/>
              <a:defRPr>
                <a:solidFill>
                  <a:schemeClr val="bg2"/>
                </a:solidFill>
                <a:effectLst/>
              </a:defRPr>
            </a:lvl5pPr>
          </a:lstStyle>
          <a:p>
            <a:pPr lvl="0"/>
            <a:r>
              <a:rPr lang="en-US" dirty="0"/>
              <a:t>Author Details Goes Here</a:t>
            </a:r>
          </a:p>
        </p:txBody>
      </p:sp>
      <p:sp>
        <p:nvSpPr>
          <p:cNvPr id="18" name="Footer Placeholder 4"/>
          <p:cNvSpPr>
            <a:spLocks noGrp="1"/>
          </p:cNvSpPr>
          <p:nvPr>
            <p:ph type="ftr" sz="quarter" idx="11"/>
          </p:nvPr>
        </p:nvSpPr>
        <p:spPr>
          <a:xfrm>
            <a:off x="2928877" y="6514598"/>
            <a:ext cx="8644320" cy="203660"/>
          </a:xfrm>
          <a:prstGeom prst="rect">
            <a:avLst/>
          </a:prstGeom>
        </p:spPr>
        <p:txBody>
          <a:bodyPr/>
          <a:lstStyle>
            <a:lvl1pPr algn="r">
              <a:defRPr sz="1400">
                <a:solidFill>
                  <a:schemeClr val="bg2"/>
                </a:solidFill>
              </a:defRPr>
            </a:lvl1pPr>
          </a:lstStyle>
          <a:p>
            <a:r>
              <a:rPr lang="en-US"/>
              <a:t>Copyright © All Rights Reserved.</a:t>
            </a:r>
            <a:endParaRPr lang="en-US" dirty="0"/>
          </a:p>
        </p:txBody>
      </p:sp>
      <p:sp>
        <p:nvSpPr>
          <p:cNvPr id="19" name="Slide Number Placeholder 5"/>
          <p:cNvSpPr>
            <a:spLocks noGrp="1"/>
          </p:cNvSpPr>
          <p:nvPr>
            <p:ph type="sldNum" sz="quarter" idx="12"/>
          </p:nvPr>
        </p:nvSpPr>
        <p:spPr>
          <a:xfrm>
            <a:off x="11809710" y="6452235"/>
            <a:ext cx="347447" cy="238125"/>
          </a:xfrm>
          <a:prstGeom prst="rect">
            <a:avLst/>
          </a:prstGeom>
        </p:spPr>
        <p:txBody>
          <a:bodyPr lIns="0" tIns="0" rIns="0" bIns="0" anchor="ctr"/>
          <a:lstStyle>
            <a:lvl1pPr algn="l">
              <a:defRPr sz="1600">
                <a:solidFill>
                  <a:schemeClr val="accent1"/>
                </a:solidFill>
              </a:defRPr>
            </a:lvl1pPr>
          </a:lstStyle>
          <a:p>
            <a:fld id="{06AAACF8-5AC8-473F-8073-1D590C039691}" type="slidenum">
              <a:rPr lang="en-US" smtClean="0"/>
              <a:pPr/>
              <a:t>‹#›</a:t>
            </a:fld>
            <a:endParaRPr lang="en-US" dirty="0"/>
          </a:p>
        </p:txBody>
      </p:sp>
      <p:cxnSp>
        <p:nvCxnSpPr>
          <p:cNvPr id="20" name="Straight Connector 19"/>
          <p:cNvCxnSpPr/>
          <p:nvPr userDrawn="1"/>
        </p:nvCxnSpPr>
        <p:spPr>
          <a:xfrm>
            <a:off x="11659584" y="6452235"/>
            <a:ext cx="0" cy="238125"/>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24"/>
          <p:cNvSpPr/>
          <p:nvPr userDrawn="1"/>
        </p:nvSpPr>
        <p:spPr>
          <a:xfrm>
            <a:off x="0" y="4248150"/>
            <a:ext cx="12192000" cy="2609850"/>
          </a:xfrm>
          <a:prstGeom prst="rect">
            <a:avLst/>
          </a:prstGeom>
          <a:gradFill flip="none" rotWithShape="1">
            <a:gsLst>
              <a:gs pos="59000">
                <a:schemeClr val="accent2"/>
              </a:gs>
              <a:gs pos="0">
                <a:schemeClr val="accent1">
                  <a:alpha val="92000"/>
                </a:schemeClr>
              </a:gs>
              <a:gs pos="100000">
                <a:schemeClr val="accent2"/>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userDrawn="1"/>
        </p:nvCxnSpPr>
        <p:spPr>
          <a:xfrm>
            <a:off x="0" y="4380931"/>
            <a:ext cx="12192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8" name="Picture Placeholder 15"/>
          <p:cNvSpPr>
            <a:spLocks noGrp="1"/>
          </p:cNvSpPr>
          <p:nvPr>
            <p:ph type="pic" sz="quarter" idx="13"/>
          </p:nvPr>
        </p:nvSpPr>
        <p:spPr>
          <a:xfrm>
            <a:off x="7620000" y="285750"/>
            <a:ext cx="3943350" cy="3943350"/>
          </a:xfrm>
          <a:prstGeom prst="rect">
            <a:avLst/>
          </a:prstGeom>
        </p:spPr>
        <p:txBody>
          <a:bodyPr/>
          <a:lstStyle>
            <a:lvl1pPr marL="0" indent="0">
              <a:buFontTx/>
              <a:buNone/>
              <a:defRPr/>
            </a:lvl1pPr>
          </a:lstStyle>
          <a:p>
            <a:endParaRPr lang="en-US"/>
          </a:p>
        </p:txBody>
      </p:sp>
      <p:pic>
        <p:nvPicPr>
          <p:cNvPr id="29" name="Picture 28"/>
          <p:cNvPicPr>
            <a:picLocks noChangeAspect="1"/>
          </p:cNvPicPr>
          <p:nvPr userDrawn="1"/>
        </p:nvPicPr>
        <p:blipFill>
          <a:blip r:embed="rId2" cstate="screen">
            <a:lum bright="70000" contrast="-70000"/>
            <a:extLst>
              <a:ext uri="{28A0092B-C50C-407E-A947-70E740481C1C}">
                <a14:useLocalDpi xmlns:a14="http://schemas.microsoft.com/office/drawing/2010/main"/>
              </a:ext>
            </a:extLst>
          </a:blip>
          <a:stretch>
            <a:fillRect/>
          </a:stretch>
        </p:blipFill>
        <p:spPr>
          <a:xfrm>
            <a:off x="1193800" y="5071743"/>
            <a:ext cx="241300" cy="1013464"/>
          </a:xfrm>
          <a:prstGeom prst="rect">
            <a:avLst/>
          </a:prstGeom>
        </p:spPr>
      </p:pic>
      <p:sp>
        <p:nvSpPr>
          <p:cNvPr id="30" name="Text Placeholder 19"/>
          <p:cNvSpPr>
            <a:spLocks noGrp="1"/>
          </p:cNvSpPr>
          <p:nvPr>
            <p:ph type="body" sz="quarter" idx="14" hasCustomPrompt="1"/>
          </p:nvPr>
        </p:nvSpPr>
        <p:spPr>
          <a:xfrm>
            <a:off x="1498600" y="5016082"/>
            <a:ext cx="5003800" cy="311568"/>
          </a:xfrm>
          <a:prstGeom prst="rect">
            <a:avLst/>
          </a:prstGeom>
        </p:spPr>
        <p:txBody>
          <a:bodyPr>
            <a:normAutofit/>
          </a:bodyPr>
          <a:lstStyle>
            <a:lvl1pPr marL="0" indent="0">
              <a:buNone/>
              <a:defRPr sz="1400">
                <a:solidFill>
                  <a:schemeClr val="bg1"/>
                </a:solidFill>
              </a:defRPr>
            </a:lvl1pPr>
          </a:lstStyle>
          <a:p>
            <a:pPr lvl="0"/>
            <a:r>
              <a:rPr lang="en-US" dirty="0"/>
              <a:t>youremail@website.com</a:t>
            </a:r>
          </a:p>
        </p:txBody>
      </p:sp>
      <p:sp>
        <p:nvSpPr>
          <p:cNvPr id="31" name="Text Placeholder 19"/>
          <p:cNvSpPr>
            <a:spLocks noGrp="1"/>
          </p:cNvSpPr>
          <p:nvPr>
            <p:ph type="body" sz="quarter" idx="15" hasCustomPrompt="1"/>
          </p:nvPr>
        </p:nvSpPr>
        <p:spPr>
          <a:xfrm>
            <a:off x="1498600" y="5409782"/>
            <a:ext cx="5003800" cy="311568"/>
          </a:xfrm>
          <a:prstGeom prst="rect">
            <a:avLst/>
          </a:prstGeom>
        </p:spPr>
        <p:txBody>
          <a:bodyPr>
            <a:normAutofit/>
          </a:bodyPr>
          <a:lstStyle>
            <a:lvl1pPr marL="0" indent="0">
              <a:buNone/>
              <a:defRPr sz="1400">
                <a:solidFill>
                  <a:schemeClr val="bg1"/>
                </a:solidFill>
              </a:defRPr>
            </a:lvl1pPr>
          </a:lstStyle>
          <a:p>
            <a:pPr lvl="0"/>
            <a:r>
              <a:rPr lang="en-US" dirty="0"/>
              <a:t>www.twitter.com/yourwebsite</a:t>
            </a:r>
          </a:p>
        </p:txBody>
      </p:sp>
      <p:sp>
        <p:nvSpPr>
          <p:cNvPr id="32" name="Text Placeholder 19"/>
          <p:cNvSpPr>
            <a:spLocks noGrp="1"/>
          </p:cNvSpPr>
          <p:nvPr>
            <p:ph type="body" sz="quarter" idx="16" hasCustomPrompt="1"/>
          </p:nvPr>
        </p:nvSpPr>
        <p:spPr>
          <a:xfrm>
            <a:off x="1498600" y="5803482"/>
            <a:ext cx="5003800" cy="311568"/>
          </a:xfrm>
          <a:prstGeom prst="rect">
            <a:avLst/>
          </a:prstGeom>
        </p:spPr>
        <p:txBody>
          <a:bodyPr>
            <a:normAutofit/>
          </a:bodyPr>
          <a:lstStyle>
            <a:lvl1pPr marL="0" indent="0" rtl="0">
              <a:buNone/>
              <a:defRPr sz="1400">
                <a:solidFill>
                  <a:schemeClr val="bg1"/>
                </a:solidFill>
              </a:defRPr>
            </a:lvl1pPr>
          </a:lstStyle>
          <a:p>
            <a:pPr lvl="0"/>
            <a:r>
              <a:rPr lang="en-US" dirty="0"/>
              <a:t>Linkedin.com/</a:t>
            </a:r>
            <a:r>
              <a:rPr lang="en-US" dirty="0" err="1"/>
              <a:t>yourwebsite</a:t>
            </a:r>
            <a:endParaRPr lang="en-US" dirty="0"/>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0026" y="924216"/>
            <a:ext cx="3879582" cy="969898"/>
          </a:xfrm>
          <a:prstGeom prst="rect">
            <a:avLst/>
          </a:prstGeom>
        </p:spPr>
      </p:pic>
    </p:spTree>
    <p:extLst>
      <p:ext uri="{BB962C8B-B14F-4D97-AF65-F5344CB8AC3E}">
        <p14:creationId xmlns:p14="http://schemas.microsoft.com/office/powerpoint/2010/main" val="38776947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cxnSp>
        <p:nvCxnSpPr>
          <p:cNvPr id="10" name="Straight Connector 9"/>
          <p:cNvCxnSpPr/>
          <p:nvPr userDrawn="1"/>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871087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cxnSp>
        <p:nvCxnSpPr>
          <p:cNvPr id="12" name="Straight Connector 11"/>
          <p:cNvCxnSpPr/>
          <p:nvPr userDrawn="1"/>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3"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spTree>
    <p:extLst>
      <p:ext uri="{BB962C8B-B14F-4D97-AF65-F5344CB8AC3E}">
        <p14:creationId xmlns:p14="http://schemas.microsoft.com/office/powerpoint/2010/main" val="30611868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3854403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itle 3 col">
    <p:spTree>
      <p:nvGrpSpPr>
        <p:cNvPr id="1" name=""/>
        <p:cNvGrpSpPr/>
        <p:nvPr/>
      </p:nvGrpSpPr>
      <p:grpSpPr>
        <a:xfrm>
          <a:off x="0" y="0"/>
          <a:ext cx="0" cy="0"/>
          <a:chOff x="0" y="0"/>
          <a:chExt cx="0" cy="0"/>
        </a:xfrm>
      </p:grpSpPr>
      <p:sp>
        <p:nvSpPr>
          <p:cNvPr id="13" name="Rectangle 12"/>
          <p:cNvSpPr/>
          <p:nvPr userDrawn="1"/>
        </p:nvSpPr>
        <p:spPr>
          <a:xfrm>
            <a:off x="0" y="0"/>
            <a:ext cx="12192000" cy="25019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11" name="Text Placeholder 10"/>
          <p:cNvSpPr>
            <a:spLocks noGrp="1"/>
          </p:cNvSpPr>
          <p:nvPr>
            <p:ph type="body" sz="quarter" idx="13"/>
          </p:nvPr>
        </p:nvSpPr>
        <p:spPr>
          <a:xfrm>
            <a:off x="833484" y="2867024"/>
            <a:ext cx="3200401" cy="342191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0"/>
          <p:cNvSpPr>
            <a:spLocks noGrp="1"/>
          </p:cNvSpPr>
          <p:nvPr>
            <p:ph type="body" sz="quarter" idx="14"/>
          </p:nvPr>
        </p:nvSpPr>
        <p:spPr>
          <a:xfrm>
            <a:off x="4491085" y="2867025"/>
            <a:ext cx="3200401" cy="34219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0"/>
          <p:cNvSpPr>
            <a:spLocks noGrp="1"/>
          </p:cNvSpPr>
          <p:nvPr>
            <p:ph type="body" sz="quarter" idx="15"/>
          </p:nvPr>
        </p:nvSpPr>
        <p:spPr>
          <a:xfrm>
            <a:off x="8148686" y="2867025"/>
            <a:ext cx="3200401" cy="34219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42941821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27461647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63A5"/>
        </a:solidFill>
        <a:effectLst/>
      </p:bgPr>
    </p:bg>
    <p:spTree>
      <p:nvGrpSpPr>
        <p:cNvPr id="1" name=""/>
        <p:cNvGrpSpPr/>
        <p:nvPr/>
      </p:nvGrpSpPr>
      <p:grpSpPr>
        <a:xfrm>
          <a:off x="0" y="0"/>
          <a:ext cx="0" cy="0"/>
          <a:chOff x="0" y="0"/>
          <a:chExt cx="0" cy="0"/>
        </a:xfrm>
      </p:grpSpPr>
      <p:sp>
        <p:nvSpPr>
          <p:cNvPr id="13" name="Rectangle 12"/>
          <p:cNvSpPr/>
          <p:nvPr userDrawn="1"/>
        </p:nvSpPr>
        <p:spPr>
          <a:xfrm>
            <a:off x="0" y="1074656"/>
            <a:ext cx="12192000" cy="2515018"/>
          </a:xfrm>
          <a:prstGeom prst="rect">
            <a:avLst/>
          </a:prstGeom>
          <a:solidFill>
            <a:srgbClr val="12C3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838200" y="3570825"/>
            <a:ext cx="10515600" cy="2170545"/>
          </a:xfrm>
        </p:spPr>
        <p:txBody>
          <a:bodyPr anchor="b"/>
          <a:lstStyle>
            <a:lvl1pPr algn="ctr">
              <a:defRPr sz="6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0" y="5790985"/>
            <a:ext cx="10515600" cy="1067015"/>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p:cNvSpPr/>
          <p:nvPr/>
        </p:nvSpPr>
        <p:spPr>
          <a:xfrm>
            <a:off x="0" y="1563585"/>
            <a:ext cx="12192000" cy="1502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userDrawn="1"/>
        </p:nvSpPr>
        <p:spPr>
          <a:xfrm>
            <a:off x="2960649" y="3116965"/>
            <a:ext cx="6270702"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Better</a:t>
            </a:r>
            <a:r>
              <a:rPr lang="en-US" sz="2400" baseline="0" dirty="0">
                <a:solidFill>
                  <a:schemeClr val="bg1"/>
                </a:solidFill>
                <a:latin typeface="Arial" panose="020B0604020202020204" pitchFamily="34" charset="0"/>
                <a:cs typeface="Arial" panose="020B0604020202020204" pitchFamily="34" charset="0"/>
              </a:rPr>
              <a:t> Outcomes. Delivered.</a:t>
            </a:r>
            <a:endParaRPr lang="en-US" sz="2400" dirty="0">
              <a:solidFill>
                <a:schemeClr val="bg1"/>
              </a:solidFill>
              <a:latin typeface="Arial" panose="020B0604020202020204" pitchFamily="34" charset="0"/>
              <a:cs typeface="Arial" panose="020B06040202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0107" y="1617375"/>
            <a:ext cx="5486411" cy="1371603"/>
          </a:xfrm>
          <a:prstGeom prst="rect">
            <a:avLst/>
          </a:prstGeom>
        </p:spPr>
      </p:pic>
    </p:spTree>
    <p:extLst>
      <p:ext uri="{BB962C8B-B14F-4D97-AF65-F5344CB8AC3E}">
        <p14:creationId xmlns:p14="http://schemas.microsoft.com/office/powerpoint/2010/main" val="22217103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cxnSp>
        <p:nvCxnSpPr>
          <p:cNvPr id="12" name="Straight Connector 11"/>
          <p:cNvCxnSpPr/>
          <p:nvPr userDrawn="1"/>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3"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spTree>
    <p:extLst>
      <p:ext uri="{BB962C8B-B14F-4D97-AF65-F5344CB8AC3E}">
        <p14:creationId xmlns:p14="http://schemas.microsoft.com/office/powerpoint/2010/main" val="5181883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9"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19378045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cxnSp>
        <p:nvCxnSpPr>
          <p:cNvPr id="10" name="Straight Connector 9"/>
          <p:cNvCxnSpPr/>
          <p:nvPr userDrawn="1"/>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548021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3 col">
    <p:spTree>
      <p:nvGrpSpPr>
        <p:cNvPr id="1" name=""/>
        <p:cNvGrpSpPr/>
        <p:nvPr/>
      </p:nvGrpSpPr>
      <p:grpSpPr>
        <a:xfrm>
          <a:off x="0" y="0"/>
          <a:ext cx="0" cy="0"/>
          <a:chOff x="0" y="0"/>
          <a:chExt cx="0" cy="0"/>
        </a:xfrm>
      </p:grpSpPr>
      <p:sp>
        <p:nvSpPr>
          <p:cNvPr id="13" name="Rectangle 12"/>
          <p:cNvSpPr/>
          <p:nvPr userDrawn="1"/>
        </p:nvSpPr>
        <p:spPr>
          <a:xfrm>
            <a:off x="0" y="0"/>
            <a:ext cx="12192000" cy="25019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11" name="Text Placeholder 10"/>
          <p:cNvSpPr>
            <a:spLocks noGrp="1"/>
          </p:cNvSpPr>
          <p:nvPr>
            <p:ph type="body" sz="quarter" idx="13"/>
          </p:nvPr>
        </p:nvSpPr>
        <p:spPr>
          <a:xfrm>
            <a:off x="833484" y="2867024"/>
            <a:ext cx="3200401" cy="342191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0"/>
          <p:cNvSpPr>
            <a:spLocks noGrp="1"/>
          </p:cNvSpPr>
          <p:nvPr>
            <p:ph type="body" sz="quarter" idx="14"/>
          </p:nvPr>
        </p:nvSpPr>
        <p:spPr>
          <a:xfrm>
            <a:off x="4491085" y="2867025"/>
            <a:ext cx="3200401" cy="34219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0"/>
          <p:cNvSpPr>
            <a:spLocks noGrp="1"/>
          </p:cNvSpPr>
          <p:nvPr>
            <p:ph type="body" sz="quarter" idx="15"/>
          </p:nvPr>
        </p:nvSpPr>
        <p:spPr>
          <a:xfrm>
            <a:off x="8148686" y="2867025"/>
            <a:ext cx="3200401" cy="34219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35979034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3 col">
    <p:spTree>
      <p:nvGrpSpPr>
        <p:cNvPr id="1" name=""/>
        <p:cNvGrpSpPr/>
        <p:nvPr/>
      </p:nvGrpSpPr>
      <p:grpSpPr>
        <a:xfrm>
          <a:off x="0" y="0"/>
          <a:ext cx="0" cy="0"/>
          <a:chOff x="0" y="0"/>
          <a:chExt cx="0" cy="0"/>
        </a:xfrm>
      </p:grpSpPr>
      <p:sp>
        <p:nvSpPr>
          <p:cNvPr id="13" name="Rectangle 12"/>
          <p:cNvSpPr/>
          <p:nvPr userDrawn="1"/>
        </p:nvSpPr>
        <p:spPr>
          <a:xfrm>
            <a:off x="0" y="0"/>
            <a:ext cx="12192000" cy="25019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11" name="Text Placeholder 10"/>
          <p:cNvSpPr>
            <a:spLocks noGrp="1"/>
          </p:cNvSpPr>
          <p:nvPr>
            <p:ph type="body" sz="quarter" idx="13"/>
          </p:nvPr>
        </p:nvSpPr>
        <p:spPr>
          <a:xfrm>
            <a:off x="833484" y="2867024"/>
            <a:ext cx="3200401" cy="342191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0"/>
          <p:cNvSpPr>
            <a:spLocks noGrp="1"/>
          </p:cNvSpPr>
          <p:nvPr>
            <p:ph type="body" sz="quarter" idx="14"/>
          </p:nvPr>
        </p:nvSpPr>
        <p:spPr>
          <a:xfrm>
            <a:off x="4491085" y="2867025"/>
            <a:ext cx="3200401" cy="34219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0"/>
          <p:cNvSpPr>
            <a:spLocks noGrp="1"/>
          </p:cNvSpPr>
          <p:nvPr>
            <p:ph type="body" sz="quarter" idx="15"/>
          </p:nvPr>
        </p:nvSpPr>
        <p:spPr>
          <a:xfrm>
            <a:off x="8148686" y="2867025"/>
            <a:ext cx="3200401" cy="34219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27708837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cxnSp>
        <p:nvCxnSpPr>
          <p:cNvPr id="12" name="Straight Connector 11"/>
          <p:cNvCxnSpPr/>
          <p:nvPr userDrawn="1"/>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863570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cxnSp>
        <p:nvCxnSpPr>
          <p:cNvPr id="8" name="Straight Connector 7"/>
          <p:cNvCxnSpPr/>
          <p:nvPr userDrawn="1"/>
        </p:nvCxnSpPr>
        <p:spPr>
          <a:xfrm>
            <a:off x="2004767" y="1451728"/>
            <a:ext cx="8182466" cy="0"/>
          </a:xfrm>
          <a:prstGeom prst="line">
            <a:avLst/>
          </a:prstGeom>
          <a:ln>
            <a:solidFill>
              <a:schemeClr val="accent6">
                <a:lumMod val="20000"/>
                <a:lumOff val="80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461986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3 col">
    <p:spTree>
      <p:nvGrpSpPr>
        <p:cNvPr id="1" name=""/>
        <p:cNvGrpSpPr/>
        <p:nvPr/>
      </p:nvGrpSpPr>
      <p:grpSpPr>
        <a:xfrm>
          <a:off x="0" y="0"/>
          <a:ext cx="0" cy="0"/>
          <a:chOff x="0" y="0"/>
          <a:chExt cx="0" cy="0"/>
        </a:xfrm>
      </p:grpSpPr>
      <p:sp>
        <p:nvSpPr>
          <p:cNvPr id="7" name="Rectangle 6"/>
          <p:cNvSpPr/>
          <p:nvPr/>
        </p:nvSpPr>
        <p:spPr>
          <a:xfrm>
            <a:off x="0" y="0"/>
            <a:ext cx="12192000" cy="363874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11" name="Text Placeholder 10"/>
          <p:cNvSpPr>
            <a:spLocks noGrp="1"/>
          </p:cNvSpPr>
          <p:nvPr>
            <p:ph type="body" sz="quarter" idx="13"/>
          </p:nvPr>
        </p:nvSpPr>
        <p:spPr>
          <a:xfrm>
            <a:off x="833484" y="3859861"/>
            <a:ext cx="3200401"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p:cNvSpPr>
            <a:spLocks noGrp="1"/>
          </p:cNvSpPr>
          <p:nvPr>
            <p:ph type="body" sz="quarter" idx="14"/>
          </p:nvPr>
        </p:nvSpPr>
        <p:spPr>
          <a:xfrm>
            <a:off x="4491085" y="3859861"/>
            <a:ext cx="3200401"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0"/>
          <p:cNvSpPr>
            <a:spLocks noGrp="1"/>
          </p:cNvSpPr>
          <p:nvPr>
            <p:ph type="body" sz="quarter" idx="15"/>
          </p:nvPr>
        </p:nvSpPr>
        <p:spPr>
          <a:xfrm>
            <a:off x="8148686" y="3859861"/>
            <a:ext cx="3200401"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16"/>
          </p:nvPr>
        </p:nvSpPr>
        <p:spPr>
          <a:xfrm>
            <a:off x="833484" y="1690688"/>
            <a:ext cx="10515554" cy="1863725"/>
          </a:xfrm>
        </p:spPr>
        <p:txBody>
          <a:bodyPr/>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p:cNvCxnSpPr/>
          <p:nvPr/>
        </p:nvCxnSpPr>
        <p:spPr>
          <a:xfrm>
            <a:off x="2004767" y="1451728"/>
            <a:ext cx="81824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13" name="Rectangle 12"/>
          <p:cNvSpPr/>
          <p:nvPr userDrawn="1"/>
        </p:nvSpPr>
        <p:spPr>
          <a:xfrm>
            <a:off x="0" y="0"/>
            <a:ext cx="12192000" cy="363874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p:cNvCxnSpPr/>
          <p:nvPr userDrawn="1"/>
        </p:nvCxnSpPr>
        <p:spPr>
          <a:xfrm>
            <a:off x="2004767" y="1451728"/>
            <a:ext cx="81824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20"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15832910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 col">
    <p:spTree>
      <p:nvGrpSpPr>
        <p:cNvPr id="1" name=""/>
        <p:cNvGrpSpPr/>
        <p:nvPr/>
      </p:nvGrpSpPr>
      <p:grpSpPr>
        <a:xfrm>
          <a:off x="0" y="0"/>
          <a:ext cx="0" cy="0"/>
          <a:chOff x="0" y="0"/>
          <a:chExt cx="0" cy="0"/>
        </a:xfrm>
      </p:grpSpPr>
      <p:sp>
        <p:nvSpPr>
          <p:cNvPr id="8" name="Rectangle 7"/>
          <p:cNvSpPr/>
          <p:nvPr/>
        </p:nvSpPr>
        <p:spPr>
          <a:xfrm>
            <a:off x="0" y="1690688"/>
            <a:ext cx="12192000" cy="5167313"/>
          </a:xfrm>
          <a:prstGeom prst="rect">
            <a:avLst/>
          </a:prstGeom>
          <a:solidFill>
            <a:schemeClr val="accent6">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6335"/>
            <a:ext cx="10515600" cy="1325563"/>
          </a:xfrm>
        </p:spPr>
        <p:txBody>
          <a:bodyPr/>
          <a:lstStyle>
            <a:lvl1pPr>
              <a:defRPr>
                <a:solidFill>
                  <a:schemeClr val="tx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7E0ED7-C62A-45C9-8599-5ADCB5EBE28E}" type="datetimeFigureOut">
              <a:rPr lang="en-US" smtClean="0"/>
              <a:t>11/16/19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D6BFD5-B637-4E71-9068-C838FD2CE1BF}" type="slidenum">
              <a:rPr lang="en-US" smtClean="0"/>
              <a:t>‹#›</a:t>
            </a:fld>
            <a:endParaRPr lang="en-US"/>
          </a:p>
        </p:txBody>
      </p:sp>
      <p:sp>
        <p:nvSpPr>
          <p:cNvPr id="11" name="Text Placeholder 10"/>
          <p:cNvSpPr>
            <a:spLocks noGrp="1"/>
          </p:cNvSpPr>
          <p:nvPr>
            <p:ph type="body" sz="quarter" idx="13"/>
          </p:nvPr>
        </p:nvSpPr>
        <p:spPr>
          <a:xfrm>
            <a:off x="833484" y="3385565"/>
            <a:ext cx="3200401" cy="914400"/>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p:cNvSpPr>
            <a:spLocks noGrp="1"/>
          </p:cNvSpPr>
          <p:nvPr>
            <p:ph type="body" sz="quarter" idx="14"/>
          </p:nvPr>
        </p:nvSpPr>
        <p:spPr>
          <a:xfrm>
            <a:off x="4491085" y="3385565"/>
            <a:ext cx="3200401" cy="914400"/>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0"/>
          <p:cNvSpPr>
            <a:spLocks noGrp="1"/>
          </p:cNvSpPr>
          <p:nvPr>
            <p:ph type="body" sz="quarter" idx="15"/>
          </p:nvPr>
        </p:nvSpPr>
        <p:spPr>
          <a:xfrm>
            <a:off x="8148686" y="3385565"/>
            <a:ext cx="3200401" cy="914400"/>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p:nvCxnSpPr>
        <p:spPr>
          <a:xfrm>
            <a:off x="4242062" y="2074682"/>
            <a:ext cx="0" cy="392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920086" y="2074682"/>
            <a:ext cx="0" cy="392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004767" y="1150071"/>
            <a:ext cx="81824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601" y="6423764"/>
            <a:ext cx="2743200" cy="595134"/>
          </a:xfrm>
          <a:prstGeom prst="rect">
            <a:avLst/>
          </a:prstGeom>
        </p:spPr>
      </p:pic>
      <p:sp>
        <p:nvSpPr>
          <p:cNvPr id="17" name="Rectangle 16"/>
          <p:cNvSpPr/>
          <p:nvPr userDrawn="1"/>
        </p:nvSpPr>
        <p:spPr>
          <a:xfrm>
            <a:off x="0" y="1690688"/>
            <a:ext cx="12192000" cy="5167313"/>
          </a:xfrm>
          <a:prstGeom prst="rect">
            <a:avLst/>
          </a:prstGeom>
          <a:solidFill>
            <a:schemeClr val="accent6">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21" name="Straight Connector 20"/>
          <p:cNvCxnSpPr/>
          <p:nvPr userDrawn="1"/>
        </p:nvCxnSpPr>
        <p:spPr>
          <a:xfrm>
            <a:off x="4242062" y="2074682"/>
            <a:ext cx="0" cy="392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920086" y="2074682"/>
            <a:ext cx="0" cy="392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004767" y="1150071"/>
            <a:ext cx="81824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24"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281430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14649704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27974178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928346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3 col">
    <p:spTree>
      <p:nvGrpSpPr>
        <p:cNvPr id="1" name=""/>
        <p:cNvGrpSpPr/>
        <p:nvPr/>
      </p:nvGrpSpPr>
      <p:grpSpPr>
        <a:xfrm>
          <a:off x="0" y="0"/>
          <a:ext cx="0" cy="0"/>
          <a:chOff x="0" y="0"/>
          <a:chExt cx="0" cy="0"/>
        </a:xfrm>
      </p:grpSpPr>
      <p:sp>
        <p:nvSpPr>
          <p:cNvPr id="7" name="Rectangle 6"/>
          <p:cNvSpPr/>
          <p:nvPr userDrawn="1"/>
        </p:nvSpPr>
        <p:spPr>
          <a:xfrm>
            <a:off x="0" y="0"/>
            <a:ext cx="12192000" cy="25383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lvl1pPr>
              <a:defRPr sz="4800">
                <a:solidFill>
                  <a:schemeClr val="accent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4" name="Text Placeholder 10"/>
          <p:cNvSpPr>
            <a:spLocks noGrp="1"/>
          </p:cNvSpPr>
          <p:nvPr>
            <p:ph type="body" sz="quarter" idx="14"/>
          </p:nvPr>
        </p:nvSpPr>
        <p:spPr>
          <a:xfrm>
            <a:off x="4491085" y="2903458"/>
            <a:ext cx="3200401" cy="2094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0"/>
          <p:cNvSpPr>
            <a:spLocks noGrp="1"/>
          </p:cNvSpPr>
          <p:nvPr>
            <p:ph type="body" sz="quarter" idx="15"/>
          </p:nvPr>
        </p:nvSpPr>
        <p:spPr>
          <a:xfrm>
            <a:off x="8148686" y="2903458"/>
            <a:ext cx="3200401" cy="209409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6"/>
          <p:cNvSpPr>
            <a:spLocks noGrp="1"/>
          </p:cNvSpPr>
          <p:nvPr>
            <p:ph type="body" sz="quarter" idx="16" hasCustomPrompt="1"/>
          </p:nvPr>
        </p:nvSpPr>
        <p:spPr>
          <a:xfrm>
            <a:off x="2004767" y="1690689"/>
            <a:ext cx="8182466" cy="847644"/>
          </a:xfrm>
        </p:spPr>
        <p:txBody>
          <a:bodyPr>
            <a:normAutofit/>
          </a:bodyPr>
          <a:lstStyle>
            <a:lvl1pPr marL="0" indent="0" algn="ctr">
              <a:buNone/>
              <a:defRPr sz="1800">
                <a:solidFill>
                  <a:schemeClr val="bg1"/>
                </a:solidFill>
                <a:latin typeface="Calibri" panose="020F0502020204030204" pitchFamily="34" charset="0"/>
                <a:cs typeface="Calibri" panose="020F0502020204030204" pitchFamily="34" charset="0"/>
              </a:defRPr>
            </a:lvl1pPr>
            <a:lvl2pPr marL="457200" indent="0" algn="ctr">
              <a:buNone/>
              <a:defRPr sz="1800">
                <a:solidFill>
                  <a:schemeClr val="bg1"/>
                </a:solidFill>
                <a:latin typeface="Calibri" panose="020F0502020204030204" pitchFamily="34" charset="0"/>
                <a:cs typeface="Calibri" panose="020F0502020204030204" pitchFamily="34" charset="0"/>
              </a:defRPr>
            </a:lvl2pPr>
            <a:lvl3pPr marL="914400" indent="0" algn="ctr">
              <a:buNone/>
              <a:defRPr sz="1800">
                <a:solidFill>
                  <a:schemeClr val="bg1"/>
                </a:solidFill>
                <a:latin typeface="Calibri" panose="020F0502020204030204" pitchFamily="34" charset="0"/>
                <a:cs typeface="Calibri" panose="020F0502020204030204" pitchFamily="34" charset="0"/>
              </a:defRPr>
            </a:lvl3pPr>
            <a:lvl4pPr marL="1371600" indent="0" algn="ctr">
              <a:buNone/>
              <a:defRPr sz="1800">
                <a:solidFill>
                  <a:schemeClr val="bg1"/>
                </a:solidFill>
                <a:latin typeface="Calibri" panose="020F0502020204030204" pitchFamily="34" charset="0"/>
                <a:cs typeface="Calibri" panose="020F0502020204030204" pitchFamily="34" charset="0"/>
              </a:defRPr>
            </a:lvl4pPr>
            <a:lvl5pPr marL="1828800" indent="0" algn="ctr">
              <a:buNone/>
              <a:defRPr sz="18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p:txBody>
      </p:sp>
      <p:cxnSp>
        <p:nvCxnSpPr>
          <p:cNvPr id="22" name="Straight Connector 21"/>
          <p:cNvCxnSpPr/>
          <p:nvPr userDrawn="1"/>
        </p:nvCxnSpPr>
        <p:spPr>
          <a:xfrm>
            <a:off x="2004767" y="1451728"/>
            <a:ext cx="81824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13"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
        <p:nvSpPr>
          <p:cNvPr id="8" name="Picture Placeholder 7"/>
          <p:cNvSpPr>
            <a:spLocks noGrp="1"/>
          </p:cNvSpPr>
          <p:nvPr>
            <p:ph type="pic" sz="quarter" idx="17"/>
          </p:nvPr>
        </p:nvSpPr>
        <p:spPr>
          <a:xfrm>
            <a:off x="833437" y="2903458"/>
            <a:ext cx="3200447" cy="3217942"/>
          </a:xfrm>
        </p:spPr>
        <p:txBody>
          <a:bodyPr/>
          <a:lstStyle/>
          <a:p>
            <a:endParaRPr lang="en-US"/>
          </a:p>
        </p:txBody>
      </p:sp>
    </p:spTree>
    <p:extLst>
      <p:ext uri="{BB962C8B-B14F-4D97-AF65-F5344CB8AC3E}">
        <p14:creationId xmlns:p14="http://schemas.microsoft.com/office/powerpoint/2010/main" val="31874463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3 col">
    <p:spTree>
      <p:nvGrpSpPr>
        <p:cNvPr id="1" name=""/>
        <p:cNvGrpSpPr/>
        <p:nvPr/>
      </p:nvGrpSpPr>
      <p:grpSpPr>
        <a:xfrm>
          <a:off x="0" y="0"/>
          <a:ext cx="0" cy="0"/>
          <a:chOff x="0" y="0"/>
          <a:chExt cx="0" cy="0"/>
        </a:xfrm>
      </p:grpSpPr>
      <p:sp>
        <p:nvSpPr>
          <p:cNvPr id="8" name="Rectangle 7"/>
          <p:cNvSpPr/>
          <p:nvPr userDrawn="1"/>
        </p:nvSpPr>
        <p:spPr>
          <a:xfrm>
            <a:off x="0" y="1690688"/>
            <a:ext cx="12192000" cy="5167313"/>
          </a:xfrm>
          <a:prstGeom prst="rect">
            <a:avLst/>
          </a:prstGeom>
          <a:solidFill>
            <a:schemeClr val="accent6">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6335"/>
            <a:ext cx="10515600" cy="1325563"/>
          </a:xfrm>
        </p:spPr>
        <p:txBody>
          <a:bodyPr/>
          <a:lstStyle>
            <a:lvl1pPr>
              <a:defRPr>
                <a:solidFill>
                  <a:schemeClr val="tx1"/>
                </a:solidFill>
              </a:defRPr>
            </a:lvl1pPr>
          </a:lstStyle>
          <a:p>
            <a:r>
              <a:rPr lang="en-US"/>
              <a:t>Click to edit Master title style</a:t>
            </a:r>
            <a:endParaRPr lang="en-US" dirty="0"/>
          </a:p>
        </p:txBody>
      </p:sp>
      <p:sp>
        <p:nvSpPr>
          <p:cNvPr id="11" name="Text Placeholder 10"/>
          <p:cNvSpPr>
            <a:spLocks noGrp="1"/>
          </p:cNvSpPr>
          <p:nvPr>
            <p:ph type="body" sz="quarter" idx="13"/>
          </p:nvPr>
        </p:nvSpPr>
        <p:spPr>
          <a:xfrm>
            <a:off x="833484" y="3385565"/>
            <a:ext cx="3200401" cy="914400"/>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0"/>
          <p:cNvSpPr>
            <a:spLocks noGrp="1"/>
          </p:cNvSpPr>
          <p:nvPr>
            <p:ph type="body" sz="quarter" idx="14"/>
          </p:nvPr>
        </p:nvSpPr>
        <p:spPr>
          <a:xfrm>
            <a:off x="4491085" y="3385565"/>
            <a:ext cx="3200401" cy="914400"/>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0"/>
          <p:cNvSpPr>
            <a:spLocks noGrp="1"/>
          </p:cNvSpPr>
          <p:nvPr>
            <p:ph type="body" sz="quarter" idx="15"/>
          </p:nvPr>
        </p:nvSpPr>
        <p:spPr>
          <a:xfrm>
            <a:off x="8148686" y="3385565"/>
            <a:ext cx="3200401" cy="914400"/>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a:xfrm>
            <a:off x="4242062" y="2074682"/>
            <a:ext cx="0" cy="392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7920086" y="2074682"/>
            <a:ext cx="0" cy="3921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2004767" y="1150071"/>
            <a:ext cx="818246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17" name="Footer Placeholder 4"/>
          <p:cNvSpPr txBox="1">
            <a:spLocks/>
          </p:cNvSpPr>
          <p:nvPr userDrawn="1"/>
        </p:nvSpPr>
        <p:spPr>
          <a:xfrm>
            <a:off x="4191000" y="6423764"/>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 </a:t>
            </a:r>
            <a:r>
              <a:rPr lang="en-US" dirty="0"/>
              <a:t>2017 Indiana Health Information Exchange</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0601" y="6480326"/>
            <a:ext cx="2743200" cy="595134"/>
          </a:xfrm>
          <a:prstGeom prst="rect">
            <a:avLst/>
          </a:prstGeom>
        </p:spPr>
      </p:pic>
    </p:spTree>
    <p:extLst>
      <p:ext uri="{BB962C8B-B14F-4D97-AF65-F5344CB8AC3E}">
        <p14:creationId xmlns:p14="http://schemas.microsoft.com/office/powerpoint/2010/main" val="2988179313"/>
      </p:ext>
    </p:extLst>
  </p:cSld>
  <p:clrMapOvr>
    <a:masterClrMapping/>
  </p:clrMapOvr>
</p:sldLayout>
</file>

<file path=ppt/slideMasters/_rels/slideMaster1.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image" Target="../media/image1.png"/><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theme" Target="../theme/theme2.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390" y="407226"/>
            <a:ext cx="10972800" cy="1058862"/>
          </a:xfrm>
          <a:prstGeom prst="rect">
            <a:avLst/>
          </a:prstGeom>
        </p:spPr>
        <p:txBody>
          <a:bodyPr vert="horz" lIns="91440" tIns="45720" rIns="91440" bIns="45720" rtlCol="0" anchor="t">
            <a:noAutofit/>
          </a:bodyPr>
          <a:lstStyle/>
          <a:p>
            <a:r>
              <a:rPr lang="en-US" dirty="0"/>
              <a:t>WHO WE ARE</a:t>
            </a:r>
          </a:p>
        </p:txBody>
      </p:sp>
      <p:sp>
        <p:nvSpPr>
          <p:cNvPr id="4" name="Text Placeholder 3"/>
          <p:cNvSpPr>
            <a:spLocks noGrp="1"/>
          </p:cNvSpPr>
          <p:nvPr>
            <p:ph type="body" idx="1"/>
          </p:nvPr>
        </p:nvSpPr>
        <p:spPr>
          <a:xfrm>
            <a:off x="533400" y="1484249"/>
            <a:ext cx="10521950" cy="4351338"/>
          </a:xfrm>
          <a:prstGeom prst="rect">
            <a:avLst/>
          </a:prstGeom>
        </p:spPr>
        <p:txBody>
          <a:bodyPr vert="horz" lIns="82296"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p:cNvSpPr/>
          <p:nvPr userDrawn="1"/>
        </p:nvSpPr>
        <p:spPr>
          <a:xfrm>
            <a:off x="815137" y="-5897"/>
            <a:ext cx="3856939" cy="6056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417629" y="249799"/>
            <a:ext cx="1567834" cy="391959"/>
          </a:xfrm>
          <a:prstGeom prst="rect">
            <a:avLst/>
          </a:prstGeom>
        </p:spPr>
      </p:pic>
    </p:spTree>
    <p:extLst>
      <p:ext uri="{BB962C8B-B14F-4D97-AF65-F5344CB8AC3E}">
        <p14:creationId xmlns:p14="http://schemas.microsoft.com/office/powerpoint/2010/main" val="3486875502"/>
      </p:ext>
    </p:extLst>
  </p:cSld>
  <p:clrMap bg1="lt1" tx1="dk1" bg2="lt2" tx2="dk2" accent1="accent1" accent2="accent2" accent3="accent3" accent4="accent4" accent5="accent5" accent6="accent6" hlink="hlink" folHlink="folHlink"/>
  <p:sldLayoutIdLst>
    <p:sldLayoutId id="2147483662" r:id="rId1"/>
    <p:sldLayoutId id="2147483884" r:id="rId2"/>
    <p:sldLayoutId id="2147483663" r:id="rId3"/>
    <p:sldLayoutId id="2147483664" r:id="rId4"/>
    <p:sldLayoutId id="2147483666" r:id="rId5"/>
    <p:sldLayoutId id="2147483878" r:id="rId6"/>
    <p:sldLayoutId id="2147483669" r:id="rId7"/>
    <p:sldLayoutId id="2147483672" r:id="rId8"/>
    <p:sldLayoutId id="2147483674" r:id="rId9"/>
    <p:sldLayoutId id="2147483677" r:id="rId10"/>
    <p:sldLayoutId id="2147483678" r:id="rId11"/>
    <p:sldLayoutId id="2147483679" r:id="rId12"/>
    <p:sldLayoutId id="2147483680" r:id="rId13"/>
    <p:sldLayoutId id="2147483682" r:id="rId14"/>
    <p:sldLayoutId id="2147483685" r:id="rId15"/>
    <p:sldLayoutId id="2147483686" r:id="rId16"/>
    <p:sldLayoutId id="2147483687" r:id="rId17"/>
    <p:sldLayoutId id="2147483688" r:id="rId18"/>
    <p:sldLayoutId id="2147483689" r:id="rId19"/>
    <p:sldLayoutId id="2147483693" r:id="rId20"/>
    <p:sldLayoutId id="2147483694" r:id="rId21"/>
    <p:sldLayoutId id="2147483695" r:id="rId22"/>
    <p:sldLayoutId id="2147483696" r:id="rId23"/>
    <p:sldLayoutId id="2147483697" r:id="rId24"/>
    <p:sldLayoutId id="2147483699" r:id="rId25"/>
    <p:sldLayoutId id="2147483700" r:id="rId26"/>
    <p:sldLayoutId id="2147483701" r:id="rId27"/>
    <p:sldLayoutId id="2147483702" r:id="rId28"/>
    <p:sldLayoutId id="2147483703" r:id="rId29"/>
    <p:sldLayoutId id="2147483704" r:id="rId30"/>
    <p:sldLayoutId id="2147483706" r:id="rId31"/>
    <p:sldLayoutId id="2147483707" r:id="rId32"/>
    <p:sldLayoutId id="2147483708" r:id="rId33"/>
    <p:sldLayoutId id="2147483709" r:id="rId34"/>
    <p:sldLayoutId id="2147483717" r:id="rId35"/>
    <p:sldLayoutId id="2147483877" r:id="rId36"/>
    <p:sldLayoutId id="2147483720" r:id="rId37"/>
    <p:sldLayoutId id="2147483722" r:id="rId38"/>
    <p:sldLayoutId id="2147483737" r:id="rId39"/>
    <p:sldLayoutId id="2147483727" r:id="rId40"/>
    <p:sldLayoutId id="2147483885" r:id="rId41"/>
    <p:sldLayoutId id="2147483886" r:id="rId42"/>
    <p:sldLayoutId id="2147483887" r:id="rId43"/>
    <p:sldLayoutId id="2147483904" r:id="rId44"/>
    <p:sldLayoutId id="2147483905" r:id="rId45"/>
  </p:sldLayoutIdLst>
  <p:txStyles>
    <p:titleStyle>
      <a:lvl1pPr algn="l" defTabSz="914400" rtl="0" eaLnBrk="1" latinLnBrk="0" hangingPunct="1">
        <a:spcBef>
          <a:spcPct val="0"/>
        </a:spcBef>
        <a:buNone/>
        <a:defRPr sz="3600" b="1" kern="1200">
          <a:solidFill>
            <a:schemeClr val="accent1"/>
          </a:solidFill>
          <a:latin typeface="+mj-lt"/>
          <a:ea typeface="+mj-ea"/>
          <a:cs typeface="+mj-cs"/>
        </a:defRPr>
      </a:lvl1pPr>
    </p:titleStyle>
    <p:bodyStyle>
      <a:lvl1pPr marL="177800" indent="-177800" algn="just" defTabSz="914400" rtl="0" eaLnBrk="1" latinLnBrk="0" hangingPunct="1">
        <a:spcBef>
          <a:spcPts val="800"/>
        </a:spcBef>
        <a:buClr>
          <a:schemeClr val="accent2"/>
        </a:buClr>
        <a:buFont typeface="Arial" panose="020B0604020202020204" pitchFamily="34" charset="0"/>
        <a:buChar char="•"/>
        <a:defRPr lang="en-US" sz="1800" b="0" kern="1200" dirty="0" smtClean="0">
          <a:solidFill>
            <a:schemeClr val="bg2">
              <a:lumMod val="50000"/>
            </a:schemeClr>
          </a:solidFill>
          <a:latin typeface="+mn-lt"/>
          <a:ea typeface="+mn-ea"/>
          <a:cs typeface="Adobe Arabic" panose="02040503050201090203" pitchFamily="18" charset="-78"/>
        </a:defRPr>
      </a:lvl1pPr>
      <a:lvl2pPr marL="742950" indent="-285750" algn="just" defTabSz="914400" rtl="0" eaLnBrk="1" latinLnBrk="0" hangingPunct="1">
        <a:spcBef>
          <a:spcPts val="800"/>
        </a:spcBef>
        <a:buClr>
          <a:schemeClr val="accent2"/>
        </a:buClr>
        <a:buFont typeface="Arial" panose="020B0604020202020204" pitchFamily="34" charset="0"/>
        <a:buChar char="•"/>
        <a:defRPr lang="en-US" sz="1600" b="0" kern="1200" dirty="0" smtClean="0">
          <a:solidFill>
            <a:schemeClr val="bg2">
              <a:lumMod val="50000"/>
            </a:schemeClr>
          </a:solidFill>
          <a:latin typeface="+mn-lt"/>
          <a:ea typeface="+mn-ea"/>
          <a:cs typeface="Adobe Arabic" panose="02040503050201090203" pitchFamily="18" charset="-78"/>
        </a:defRPr>
      </a:lvl2pPr>
      <a:lvl3pPr marL="1143000" indent="-228600" algn="just" defTabSz="914400" rtl="0" eaLnBrk="1" latinLnBrk="0" hangingPunct="1">
        <a:spcBef>
          <a:spcPts val="800"/>
        </a:spcBef>
        <a:buClr>
          <a:schemeClr val="accent2"/>
        </a:buClr>
        <a:buFont typeface="Arial" panose="020B0604020202020204" pitchFamily="34" charset="0"/>
        <a:buChar char="•"/>
        <a:defRPr lang="en-US" sz="1400" b="0" kern="1200" dirty="0" smtClean="0">
          <a:solidFill>
            <a:schemeClr val="bg2">
              <a:lumMod val="50000"/>
            </a:schemeClr>
          </a:solidFill>
          <a:latin typeface="+mn-lt"/>
          <a:ea typeface="+mn-ea"/>
          <a:cs typeface="Adobe Arabic" panose="02040503050201090203" pitchFamily="18" charset="-78"/>
        </a:defRPr>
      </a:lvl3pPr>
      <a:lvl4pPr marL="1600200" indent="-228600" algn="just" defTabSz="914400" rtl="0" eaLnBrk="1" latinLnBrk="0" hangingPunct="1">
        <a:spcBef>
          <a:spcPts val="800"/>
        </a:spcBef>
        <a:buClr>
          <a:schemeClr val="accent2"/>
        </a:buClr>
        <a:buFont typeface="Arial" panose="020B0604020202020204" pitchFamily="34" charset="0"/>
        <a:buChar char="•"/>
        <a:defRPr lang="en-US" sz="1200" b="0" kern="1200" dirty="0" smtClean="0">
          <a:solidFill>
            <a:schemeClr val="bg2">
              <a:lumMod val="50000"/>
            </a:schemeClr>
          </a:solidFill>
          <a:latin typeface="+mn-lt"/>
          <a:ea typeface="+mn-ea"/>
          <a:cs typeface="Adobe Arabic" panose="02040503050201090203" pitchFamily="18" charset="-78"/>
        </a:defRPr>
      </a:lvl4pPr>
      <a:lvl5pPr marL="2057400" indent="-228600" algn="just" defTabSz="914400" rtl="0" eaLnBrk="1" latinLnBrk="0" hangingPunct="1">
        <a:spcBef>
          <a:spcPts val="800"/>
        </a:spcBef>
        <a:buClr>
          <a:schemeClr val="accent2"/>
        </a:buClr>
        <a:buFont typeface="Arial" panose="020B0604020202020204" pitchFamily="34" charset="0"/>
        <a:buChar char="•"/>
        <a:defRPr lang="en-US" sz="1200" b="0" kern="1200" dirty="0">
          <a:solidFill>
            <a:schemeClr val="bg2">
              <a:lumMod val="50000"/>
            </a:schemeClr>
          </a:solidFill>
          <a:latin typeface="+mn-lt"/>
          <a:ea typeface="+mn-ea"/>
          <a:cs typeface="Adobe Arabic" panose="02040503050201090203" pitchFamily="18" charset="-7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E0ED7-C62A-45C9-8599-5ADCB5EBE28E}" type="datetimeFigureOut">
              <a:rPr lang="en-US" smtClean="0"/>
              <a:t>11/16/19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D6BFD5-B637-4E71-9068-C838FD2CE1BF}" type="slidenum">
              <a:rPr lang="en-US" smtClean="0"/>
              <a:t>‹#›</a:t>
            </a:fld>
            <a:endParaRPr lang="en-US"/>
          </a:p>
        </p:txBody>
      </p:sp>
    </p:spTree>
    <p:extLst>
      <p:ext uri="{BB962C8B-B14F-4D97-AF65-F5344CB8AC3E}">
        <p14:creationId xmlns:p14="http://schemas.microsoft.com/office/powerpoint/2010/main" val="2915368116"/>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Lst>
  <p:txStyles>
    <p:titleStyle>
      <a:lvl1pPr algn="ctr" defTabSz="914400" rtl="0" eaLnBrk="1" latinLnBrk="0" hangingPunct="1">
        <a:lnSpc>
          <a:spcPct val="90000"/>
        </a:lnSpc>
        <a:spcBef>
          <a:spcPct val="0"/>
        </a:spcBef>
        <a:buNone/>
        <a:defRPr sz="48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lumMod val="75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lumMod val="7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lumMod val="75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75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7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4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15.jpeg"/><Relationship Id="rId9" Type="http://schemas.openxmlformats.org/officeDocument/2006/relationships/image" Target="../media/image14.png"/><Relationship Id="rId1" Type="http://schemas.openxmlformats.org/officeDocument/2006/relationships/slideLayout" Target="../slideLayouts/slideLayout4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4.png"/><Relationship Id="rId1" Type="http://schemas.openxmlformats.org/officeDocument/2006/relationships/slideLayout" Target="../slideLayouts/slideLayout4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19.png"/><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6" Type="http://schemas.openxmlformats.org/officeDocument/2006/relationships/image" Target="../media/image23.jpeg"/><Relationship Id="rId7" Type="http://schemas.openxmlformats.org/officeDocument/2006/relationships/image" Target="../media/image24.png"/><Relationship Id="rId8" Type="http://schemas.openxmlformats.org/officeDocument/2006/relationships/image" Target="../media/image25.jpeg"/><Relationship Id="rId9" Type="http://schemas.openxmlformats.org/officeDocument/2006/relationships/image" Target="../media/image26.jpeg"/><Relationship Id="rId10" Type="http://schemas.openxmlformats.org/officeDocument/2006/relationships/image" Target="../media/image27.jpeg"/><Relationship Id="rId11" Type="http://schemas.openxmlformats.org/officeDocument/2006/relationships/image" Target="../media/image14.png"/><Relationship Id="rId1" Type="http://schemas.openxmlformats.org/officeDocument/2006/relationships/slideLayout" Target="../slideLayouts/slideLayout4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1" Type="http://schemas.openxmlformats.org/officeDocument/2006/relationships/image" Target="../media/image36.jpeg"/><Relationship Id="rId12" Type="http://schemas.openxmlformats.org/officeDocument/2006/relationships/image" Target="../media/image37.jpeg"/><Relationship Id="rId13" Type="http://schemas.openxmlformats.org/officeDocument/2006/relationships/image" Target="../media/image38.jpeg"/><Relationship Id="rId1" Type="http://schemas.openxmlformats.org/officeDocument/2006/relationships/slideLayout" Target="../slideLayouts/slideLayout56.xml"/><Relationship Id="rId2" Type="http://schemas.openxmlformats.org/officeDocument/2006/relationships/notesSlide" Target="../notesSlides/notesSlide6.xml"/><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image" Target="../media/image32.jpeg"/><Relationship Id="rId8" Type="http://schemas.openxmlformats.org/officeDocument/2006/relationships/image" Target="../media/image33.jpeg"/><Relationship Id="rId9" Type="http://schemas.openxmlformats.org/officeDocument/2006/relationships/image" Target="../media/image34.jpeg"/><Relationship Id="rId10"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14.png"/><Relationship Id="rId5" Type="http://schemas.openxmlformats.org/officeDocument/2006/relationships/image" Target="../media/image40.jpeg"/><Relationship Id="rId1" Type="http://schemas.openxmlformats.org/officeDocument/2006/relationships/slideLayout" Target="../slideLayouts/slideLayout4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41.jpg"/></Relationships>
</file>

<file path=ppt/slides/_rels/slide11.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jpg"/><Relationship Id="rId5" Type="http://schemas.openxmlformats.org/officeDocument/2006/relationships/image" Target="../media/image44.png"/><Relationship Id="rId1" Type="http://schemas.openxmlformats.org/officeDocument/2006/relationships/slideLayout" Target="../slideLayouts/slideLayout47.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4.png"/><Relationship Id="rId1" Type="http://schemas.openxmlformats.org/officeDocument/2006/relationships/slideLayout" Target="../slideLayouts/slideLayout50.xml"/><Relationship Id="rId2"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 Id="rId3"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9.jpg"/><Relationship Id="rId4" Type="http://schemas.openxmlformats.org/officeDocument/2006/relationships/image" Target="../media/image50.jpeg"/><Relationship Id="rId1" Type="http://schemas.openxmlformats.org/officeDocument/2006/relationships/slideLayout" Target="../slideLayouts/slideLayout45.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4"/>
          <p:cNvSpPr txBox="1">
            <a:spLocks/>
          </p:cNvSpPr>
          <p:nvPr/>
        </p:nvSpPr>
        <p:spPr>
          <a:xfrm>
            <a:off x="1001485" y="4114832"/>
            <a:ext cx="5992587" cy="2532184"/>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a:noFill/>
              </a:ln>
              <a:solidFill>
                <a:srgbClr val="69D8FF"/>
              </a:solidFill>
              <a:effectLst/>
              <a:uLnTx/>
              <a:uFillTx/>
              <a:latin typeface="Arial"/>
              <a:ea typeface="+mj-ea"/>
              <a:cs typeface="+mj-cs"/>
            </a:endParaRPr>
          </a:p>
        </p:txBody>
      </p:sp>
      <p:sp>
        <p:nvSpPr>
          <p:cNvPr id="10" name="Title 9"/>
          <p:cNvSpPr>
            <a:spLocks noGrp="1"/>
          </p:cNvSpPr>
          <p:nvPr>
            <p:ph type="ctrTitle"/>
          </p:nvPr>
        </p:nvSpPr>
        <p:spPr/>
        <p:txBody>
          <a:bodyPr/>
          <a:lstStyle/>
          <a:p>
            <a:r>
              <a:rPr lang="en-US" dirty="0"/>
              <a:t>IHIE Overview</a:t>
            </a:r>
          </a:p>
        </p:txBody>
      </p:sp>
      <p:sp>
        <p:nvSpPr>
          <p:cNvPr id="2" name="Subtitle 1"/>
          <p:cNvSpPr>
            <a:spLocks noGrp="1"/>
          </p:cNvSpPr>
          <p:nvPr>
            <p:ph type="subTitle" idx="1"/>
          </p:nvPr>
        </p:nvSpPr>
        <p:spPr/>
        <p:txBody>
          <a:bodyPr/>
          <a:lstStyle/>
          <a:p>
            <a:r>
              <a:rPr lang="en-US" dirty="0"/>
              <a:t>2019</a:t>
            </a:r>
          </a:p>
        </p:txBody>
      </p:sp>
      <p:sp>
        <p:nvSpPr>
          <p:cNvPr id="8" name="Rectangle 2"/>
          <p:cNvSpPr>
            <a:spLocks noChangeArrowheads="1"/>
          </p:cNvSpPr>
          <p:nvPr/>
        </p:nvSpPr>
        <p:spPr bwMode="auto">
          <a:xfrm>
            <a:off x="240630" y="5533791"/>
            <a:ext cx="706755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800" b="1" i="0" u="none" strike="noStrike" cap="none" normalizeH="0" baseline="0" dirty="0">
                <a:ln>
                  <a:noFill/>
                </a:ln>
                <a:solidFill>
                  <a:schemeClr val="bg1"/>
                </a:solidFill>
                <a:effectLst/>
                <a:latin typeface="Raleway" panose="020B0803030101060003" pitchFamily="34" charset="0"/>
                <a:ea typeface="DengXian"/>
                <a:cs typeface="Times New Roman" panose="02020603050405020304" pitchFamily="18" charset="0"/>
              </a:rPr>
              <a:t>Drew Richardson</a:t>
            </a:r>
            <a:endParaRPr kumimoji="0" lang="en-US" altLang="zh-CN" sz="1000" b="0" i="0" u="none" strike="noStrike" cap="none" normalizeH="0" baseline="0" dirty="0">
              <a:ln>
                <a:noFill/>
              </a:ln>
              <a:solidFill>
                <a:schemeClr val="bg1"/>
              </a:solidFill>
              <a:effectLst/>
              <a:latin typeface="Raleway" panose="020B0803030101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sz="1400" dirty="0">
                <a:solidFill>
                  <a:schemeClr val="bg1"/>
                </a:solidFill>
                <a:latin typeface="Myriad Pro" panose="020B0503030403020204" pitchFamily="34" charset="0"/>
                <a:ea typeface="DengXian"/>
                <a:cs typeface="Times New Roman" panose="02020603050405020304" pitchFamily="18" charset="0"/>
              </a:rPr>
              <a:t>VP, Business Development</a:t>
            </a:r>
            <a:endParaRPr kumimoji="0" lang="en-US" altLang="zh-CN" sz="1050" b="0" i="0" u="none" strike="noStrike" cap="none" normalizeH="0" baseline="0" dirty="0">
              <a:ln>
                <a:noFill/>
              </a:ln>
              <a:solidFill>
                <a:schemeClr val="bg1"/>
              </a:solidFill>
              <a:effectLst/>
              <a:latin typeface="Myriad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bg1"/>
              </a:solidFill>
              <a:effectLst/>
              <a:latin typeface="Raleway" panose="020B0803030101060003" pitchFamily="34" charset="0"/>
            </a:endParaRPr>
          </a:p>
        </p:txBody>
      </p:sp>
    </p:spTree>
    <p:extLst>
      <p:ext uri="{BB962C8B-B14F-4D97-AF65-F5344CB8AC3E}">
        <p14:creationId xmlns:p14="http://schemas.microsoft.com/office/powerpoint/2010/main" val="4101752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800" dirty="0"/>
              <a:t>My Path</a:t>
            </a:r>
          </a:p>
        </p:txBody>
      </p:sp>
      <p:pic>
        <p:nvPicPr>
          <p:cNvPr id="5" name="Picture 4">
            <a:extLst>
              <a:ext uri="{FF2B5EF4-FFF2-40B4-BE49-F238E27FC236}">
                <a16:creationId xmlns:a16="http://schemas.microsoft.com/office/drawing/2014/main" xmlns="" id="{61B85C1C-A588-4BDB-9534-8D1B7B39C837}"/>
              </a:ext>
            </a:extLst>
          </p:cNvPr>
          <p:cNvPicPr>
            <a:picLocks noChangeAspect="1"/>
          </p:cNvPicPr>
          <p:nvPr/>
        </p:nvPicPr>
        <p:blipFill>
          <a:blip r:embed="rId3"/>
          <a:stretch>
            <a:fillRect/>
          </a:stretch>
        </p:blipFill>
        <p:spPr>
          <a:xfrm>
            <a:off x="8473930" y="6286500"/>
            <a:ext cx="3076575" cy="571500"/>
          </a:xfrm>
          <a:prstGeom prst="rect">
            <a:avLst/>
          </a:prstGeom>
        </p:spPr>
      </p:pic>
      <p:graphicFrame>
        <p:nvGraphicFramePr>
          <p:cNvPr id="8" name="Diagram 7">
            <a:extLst>
              <a:ext uri="{FF2B5EF4-FFF2-40B4-BE49-F238E27FC236}">
                <a16:creationId xmlns:a16="http://schemas.microsoft.com/office/drawing/2014/main" xmlns="" id="{E24B13F3-8F76-4BE4-85D3-7BB8EDEBB125}"/>
              </a:ext>
            </a:extLst>
          </p:cNvPr>
          <p:cNvGraphicFramePr/>
          <p:nvPr>
            <p:extLst>
              <p:ext uri="{D42A27DB-BD31-4B8C-83A1-F6EECF244321}">
                <p14:modId xmlns:p14="http://schemas.microsoft.com/office/powerpoint/2010/main" val="3520614519"/>
              </p:ext>
            </p:extLst>
          </p:nvPr>
        </p:nvGraphicFramePr>
        <p:xfrm>
          <a:off x="511810" y="694944"/>
          <a:ext cx="11366246" cy="594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28124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800" dirty="0"/>
              <a:t>Vital Statistics</a:t>
            </a:r>
          </a:p>
        </p:txBody>
      </p:sp>
      <p:sp>
        <p:nvSpPr>
          <p:cNvPr id="6" name="Text Placeholder 5"/>
          <p:cNvSpPr>
            <a:spLocks noGrp="1"/>
          </p:cNvSpPr>
          <p:nvPr>
            <p:ph sz="half" idx="1"/>
          </p:nvPr>
        </p:nvSpPr>
        <p:spPr>
          <a:xfrm>
            <a:off x="6172200" y="1824904"/>
            <a:ext cx="5181600" cy="4217121"/>
          </a:xfrm>
        </p:spPr>
        <p:txBody>
          <a:bodyPr>
            <a:normAutofit fontScale="92500" lnSpcReduction="10000"/>
          </a:bodyPr>
          <a:lstStyle/>
          <a:p>
            <a:pPr marL="285750" lvl="0" indent="-285750">
              <a:buFont typeface="Arial" panose="020B0604020202020204" pitchFamily="34" charset="0"/>
              <a:buChar char="•"/>
            </a:pPr>
            <a:r>
              <a:rPr lang="en-US" sz="2000" dirty="0">
                <a:latin typeface="Calibri" charset="0"/>
                <a:ea typeface="Calibri" charset="0"/>
                <a:cs typeface="Calibri" charset="0"/>
              </a:rPr>
              <a:t>Nation’s largest HIE</a:t>
            </a:r>
          </a:p>
          <a:p>
            <a:pPr marL="742950" lvl="1" indent="-285750">
              <a:buFont typeface="Courier New" panose="02070309020205020404" pitchFamily="49" charset="0"/>
              <a:buChar char="o"/>
            </a:pPr>
            <a:r>
              <a:rPr lang="en-US" sz="1800" dirty="0">
                <a:latin typeface="Calibri" charset="0"/>
                <a:ea typeface="Calibri" charset="0"/>
                <a:cs typeface="Calibri" charset="0"/>
              </a:rPr>
              <a:t>117 hospitals, representing 38 health systems</a:t>
            </a:r>
          </a:p>
          <a:p>
            <a:pPr marL="742950" lvl="1" indent="-285750">
              <a:buFont typeface="Courier New" panose="02070309020205020404" pitchFamily="49" charset="0"/>
              <a:buChar char="o"/>
            </a:pPr>
            <a:r>
              <a:rPr lang="en-US" sz="1800" dirty="0">
                <a:latin typeface="Calibri" charset="0"/>
                <a:ea typeface="Calibri" charset="0"/>
                <a:cs typeface="Calibri" charset="0"/>
              </a:rPr>
              <a:t>Data on 92% of the Indiana population</a:t>
            </a:r>
          </a:p>
          <a:p>
            <a:pPr marL="742950" lvl="1" indent="-285750">
              <a:buFont typeface="Courier New" panose="02070309020205020404" pitchFamily="49" charset="0"/>
              <a:buChar char="o"/>
            </a:pPr>
            <a:r>
              <a:rPr lang="en-US" sz="1800" dirty="0">
                <a:latin typeface="Calibri" charset="0"/>
                <a:ea typeface="Calibri" charset="0"/>
                <a:cs typeface="Calibri" charset="0"/>
              </a:rPr>
              <a:t>17,000+ practices with over 49,000 providers</a:t>
            </a:r>
          </a:p>
          <a:p>
            <a:pPr marL="742950" lvl="1" indent="-285750">
              <a:buFont typeface="Courier New" panose="02070309020205020404" pitchFamily="49" charset="0"/>
              <a:buChar char="o"/>
            </a:pPr>
            <a:r>
              <a:rPr lang="en-US" sz="1800" dirty="0">
                <a:latin typeface="Calibri" charset="0"/>
                <a:ea typeface="Calibri" charset="0"/>
                <a:cs typeface="Calibri" charset="0"/>
              </a:rPr>
              <a:t>15 million+ patients</a:t>
            </a:r>
          </a:p>
          <a:p>
            <a:pPr marL="742950" lvl="1" indent="-285750">
              <a:buFont typeface="Courier New" panose="02070309020205020404" pitchFamily="49" charset="0"/>
              <a:buChar char="o"/>
            </a:pPr>
            <a:r>
              <a:rPr lang="en-US" sz="1800" dirty="0">
                <a:latin typeface="Calibri" charset="0"/>
                <a:ea typeface="Calibri" charset="0"/>
                <a:cs typeface="Calibri" charset="0"/>
              </a:rPr>
              <a:t>12.8 billion clinical data elements</a:t>
            </a:r>
          </a:p>
          <a:p>
            <a:pPr marL="285750" indent="-285750">
              <a:spcBef>
                <a:spcPts val="1200"/>
              </a:spcBef>
              <a:buFont typeface="Arial" panose="020B0604020202020204" pitchFamily="34" charset="0"/>
              <a:buChar char="•"/>
            </a:pPr>
            <a:r>
              <a:rPr lang="en-US" sz="2000" dirty="0"/>
              <a:t>Board Composition: Hospital System CEOs, Healthcare Associations, Academia, State, Community</a:t>
            </a:r>
          </a:p>
          <a:p>
            <a:pPr marL="285750" indent="-285750">
              <a:spcBef>
                <a:spcPts val="1200"/>
              </a:spcBef>
              <a:buFont typeface="Arial" panose="020B0604020202020204" pitchFamily="34" charset="0"/>
              <a:buChar char="•"/>
            </a:pPr>
            <a:r>
              <a:rPr lang="en-US" sz="2000" dirty="0"/>
              <a:t>Regenstrief Institute partnership</a:t>
            </a:r>
          </a:p>
          <a:p>
            <a:pPr marL="285750" indent="-285750">
              <a:spcBef>
                <a:spcPts val="1200"/>
              </a:spcBef>
              <a:buFont typeface="Arial" panose="020B0604020202020204" pitchFamily="34" charset="0"/>
              <a:buChar char="•"/>
            </a:pPr>
            <a:r>
              <a:rPr lang="en-US" sz="2000" dirty="0"/>
              <a:t>A 501(c)3 supporting organization </a:t>
            </a:r>
          </a:p>
          <a:p>
            <a:pPr marL="285750" indent="-285750">
              <a:spcBef>
                <a:spcPts val="1200"/>
              </a:spcBef>
              <a:buFont typeface="Arial" panose="020B0604020202020204" pitchFamily="34" charset="0"/>
              <a:buChar char="•"/>
            </a:pPr>
            <a:r>
              <a:rPr lang="en-US" sz="2000" dirty="0"/>
              <a:t>HITRUST Certified</a:t>
            </a:r>
          </a:p>
          <a:p>
            <a:pPr marL="285750" indent="-285750">
              <a:buFont typeface="Arial" panose="020B0604020202020204" pitchFamily="34" charset="0"/>
              <a:buChar char="•"/>
            </a:pPr>
            <a:endParaRPr lang="en-US" sz="1800" dirty="0"/>
          </a:p>
        </p:txBody>
      </p:sp>
      <p:graphicFrame>
        <p:nvGraphicFramePr>
          <p:cNvPr id="16" name="Diagram 15"/>
          <p:cNvGraphicFramePr/>
          <p:nvPr>
            <p:extLst/>
          </p:nvPr>
        </p:nvGraphicFramePr>
        <p:xfrm>
          <a:off x="838200" y="1387549"/>
          <a:ext cx="4370733" cy="20414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group of people standing around a table&#10;&#10;Description generated with very high confidence">
            <a:extLst>
              <a:ext uri="{FF2B5EF4-FFF2-40B4-BE49-F238E27FC236}">
                <a16:creationId xmlns:a16="http://schemas.microsoft.com/office/drawing/2014/main" xmlns="" id="{7B98F306-727D-46A1-8BE0-5E01E0FA21D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6662" y="3429000"/>
            <a:ext cx="4053808" cy="27061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xmlns="" id="{61B85C1C-A588-4BDB-9534-8D1B7B39C837}"/>
              </a:ext>
            </a:extLst>
          </p:cNvPr>
          <p:cNvPicPr>
            <a:picLocks noChangeAspect="1"/>
          </p:cNvPicPr>
          <p:nvPr/>
        </p:nvPicPr>
        <p:blipFill>
          <a:blip r:embed="rId9"/>
          <a:stretch>
            <a:fillRect/>
          </a:stretch>
        </p:blipFill>
        <p:spPr>
          <a:xfrm>
            <a:off x="8473930" y="6286500"/>
            <a:ext cx="3076575" cy="571500"/>
          </a:xfrm>
          <a:prstGeom prst="rect">
            <a:avLst/>
          </a:prstGeom>
        </p:spPr>
      </p:pic>
    </p:spTree>
    <p:extLst>
      <p:ext uri="{BB962C8B-B14F-4D97-AF65-F5344CB8AC3E}">
        <p14:creationId xmlns:p14="http://schemas.microsoft.com/office/powerpoint/2010/main" val="546519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0063A5"/>
                </a:solidFill>
              </a:rPr>
              <a:t>Our “Footprint”</a:t>
            </a:r>
          </a:p>
        </p:txBody>
      </p:sp>
      <p:pic>
        <p:nvPicPr>
          <p:cNvPr id="5" name="Picture 4"/>
          <p:cNvPicPr>
            <a:picLocks noChangeAspect="1"/>
          </p:cNvPicPr>
          <p:nvPr/>
        </p:nvPicPr>
        <p:blipFill>
          <a:blip r:embed="rId3"/>
          <a:stretch>
            <a:fillRect/>
          </a:stretch>
        </p:blipFill>
        <p:spPr>
          <a:xfrm>
            <a:off x="2293098" y="1690688"/>
            <a:ext cx="2865641" cy="4332576"/>
          </a:xfrm>
          <a:prstGeom prst="rect">
            <a:avLst/>
          </a:prstGeom>
        </p:spPr>
      </p:pic>
      <p:pic>
        <p:nvPicPr>
          <p:cNvPr id="6" name="Picture 5"/>
          <p:cNvPicPr>
            <a:picLocks noChangeAspect="1"/>
          </p:cNvPicPr>
          <p:nvPr/>
        </p:nvPicPr>
        <p:blipFill>
          <a:blip r:embed="rId4"/>
          <a:stretch>
            <a:fillRect/>
          </a:stretch>
        </p:blipFill>
        <p:spPr>
          <a:xfrm>
            <a:off x="5486402" y="1690688"/>
            <a:ext cx="4337957" cy="4309880"/>
          </a:xfrm>
          <a:prstGeom prst="rect">
            <a:avLst/>
          </a:prstGeom>
        </p:spPr>
      </p:pic>
      <p:sp>
        <p:nvSpPr>
          <p:cNvPr id="7" name="TextBox 6"/>
          <p:cNvSpPr txBox="1"/>
          <p:nvPr/>
        </p:nvSpPr>
        <p:spPr>
          <a:xfrm>
            <a:off x="3956961" y="5829167"/>
            <a:ext cx="1201780" cy="369332"/>
          </a:xfrm>
          <a:prstGeom prst="rect">
            <a:avLst/>
          </a:prstGeom>
          <a:solidFill>
            <a:schemeClr val="bg1"/>
          </a:solidFill>
        </p:spPr>
        <p:txBody>
          <a:bodyPr wrap="square" rtlCol="0">
            <a:spAutoFit/>
          </a:bodyPr>
          <a:lstStyle/>
          <a:p>
            <a:pPr algn="r">
              <a:buNone/>
            </a:pPr>
            <a:r>
              <a:rPr lang="en-US" dirty="0">
                <a:solidFill>
                  <a:schemeClr val="accent1"/>
                </a:solidFill>
                <a:latin typeface="Arial" panose="020B0604020202020204" pitchFamily="34" charset="0"/>
                <a:cs typeface="Arial" panose="020B0604020202020204" pitchFamily="34" charset="0"/>
              </a:rPr>
              <a:t>Hospitals</a:t>
            </a:r>
          </a:p>
        </p:txBody>
      </p:sp>
      <p:sp>
        <p:nvSpPr>
          <p:cNvPr id="9" name="TextBox 8"/>
          <p:cNvSpPr txBox="1"/>
          <p:nvPr/>
        </p:nvSpPr>
        <p:spPr>
          <a:xfrm>
            <a:off x="7591639" y="5797267"/>
            <a:ext cx="2240103" cy="369332"/>
          </a:xfrm>
          <a:prstGeom prst="rect">
            <a:avLst/>
          </a:prstGeom>
          <a:solidFill>
            <a:schemeClr val="bg1"/>
          </a:solidFill>
        </p:spPr>
        <p:txBody>
          <a:bodyPr wrap="square" rtlCol="0">
            <a:spAutoFit/>
          </a:bodyPr>
          <a:lstStyle/>
          <a:p>
            <a:pPr algn="r">
              <a:buNone/>
            </a:pPr>
            <a:r>
              <a:rPr lang="en-US" dirty="0">
                <a:solidFill>
                  <a:schemeClr val="accent1"/>
                </a:solidFill>
                <a:latin typeface="Arial" panose="020B0604020202020204" pitchFamily="34" charset="0"/>
                <a:cs typeface="Arial" panose="020B0604020202020204" pitchFamily="34" charset="0"/>
              </a:rPr>
              <a:t>Physician Practices</a:t>
            </a:r>
          </a:p>
        </p:txBody>
      </p:sp>
      <p:pic>
        <p:nvPicPr>
          <p:cNvPr id="3" name="Picture 2">
            <a:extLst>
              <a:ext uri="{FF2B5EF4-FFF2-40B4-BE49-F238E27FC236}">
                <a16:creationId xmlns:a16="http://schemas.microsoft.com/office/drawing/2014/main" xmlns="" id="{E1D32378-AC0B-4FA2-9685-A774883D49C6}"/>
              </a:ext>
            </a:extLst>
          </p:cNvPr>
          <p:cNvPicPr>
            <a:picLocks noChangeAspect="1"/>
          </p:cNvPicPr>
          <p:nvPr/>
        </p:nvPicPr>
        <p:blipFill>
          <a:blip r:embed="rId5"/>
          <a:stretch>
            <a:fillRect/>
          </a:stretch>
        </p:blipFill>
        <p:spPr>
          <a:xfrm>
            <a:off x="8603615" y="6286500"/>
            <a:ext cx="3076575" cy="571500"/>
          </a:xfrm>
          <a:prstGeom prst="rect">
            <a:avLst/>
          </a:prstGeom>
        </p:spPr>
      </p:pic>
    </p:spTree>
    <p:extLst>
      <p:ext uri="{BB962C8B-B14F-4D97-AF65-F5344CB8AC3E}">
        <p14:creationId xmlns:p14="http://schemas.microsoft.com/office/powerpoint/2010/main" val="225997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map&#10;&#10;Description generated with high confidence">
            <a:extLst>
              <a:ext uri="{FF2B5EF4-FFF2-40B4-BE49-F238E27FC236}">
                <a16:creationId xmlns:a16="http://schemas.microsoft.com/office/drawing/2014/main" xmlns="" id="{0A58F174-B5A1-44B7-B43A-87BD99267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672"/>
            <a:ext cx="8544021" cy="6626328"/>
          </a:xfrm>
          <a:prstGeom prst="rect">
            <a:avLst/>
          </a:prstGeom>
        </p:spPr>
      </p:pic>
      <p:cxnSp>
        <p:nvCxnSpPr>
          <p:cNvPr id="3" name="Straight Connector 2">
            <a:extLst>
              <a:ext uri="{C183D7F6-B498-43B3-948B-1728B52AA6E4}">
                <adec:decorative xmlns:adec="http://schemas.microsoft.com/office/drawing/2017/decorative" xmlns="" val="1"/>
              </a:ext>
            </a:extLst>
          </p:cNvPr>
          <p:cNvCxnSpPr/>
          <p:nvPr/>
        </p:nvCxnSpPr>
        <p:spPr>
          <a:xfrm>
            <a:off x="8229600" y="2073898"/>
            <a:ext cx="3657600" cy="18854"/>
          </a:xfrm>
          <a:prstGeom prst="line">
            <a:avLst/>
          </a:prstGeom>
        </p:spPr>
        <p:style>
          <a:lnRef idx="1">
            <a:schemeClr val="accent2"/>
          </a:lnRef>
          <a:fillRef idx="0">
            <a:schemeClr val="accent2"/>
          </a:fillRef>
          <a:effectRef idx="0">
            <a:schemeClr val="accent2"/>
          </a:effectRef>
          <a:fontRef idx="minor">
            <a:schemeClr val="tx1"/>
          </a:fontRef>
        </p:style>
      </p:cxnSp>
      <p:sp>
        <p:nvSpPr>
          <p:cNvPr id="8" name="Title 6"/>
          <p:cNvSpPr txBox="1">
            <a:spLocks/>
          </p:cNvSpPr>
          <p:nvPr/>
        </p:nvSpPr>
        <p:spPr>
          <a:xfrm>
            <a:off x="8229600" y="2092752"/>
            <a:ext cx="3657600" cy="935954"/>
          </a:xfrm>
          <a:prstGeom prst="rect">
            <a:avLst/>
          </a:prstGeom>
        </p:spPr>
        <p:txBody>
          <a:bodyPr>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a:solidFill>
                  <a:schemeClr val="accent1"/>
                </a:solidFill>
                <a:latin typeface="Calibri" charset="0"/>
                <a:ea typeface="Calibri" charset="0"/>
                <a:cs typeface="Calibri" charset="0"/>
              </a:rPr>
              <a:t>2010</a:t>
            </a:r>
            <a:endParaRPr lang="en-US" sz="6600" dirty="0">
              <a:solidFill>
                <a:schemeClr val="accent1"/>
              </a:solidFill>
              <a:latin typeface="Calibri" charset="0"/>
              <a:ea typeface="Calibri" charset="0"/>
              <a:cs typeface="Calibri" charset="0"/>
            </a:endParaRPr>
          </a:p>
        </p:txBody>
      </p:sp>
      <p:sp>
        <p:nvSpPr>
          <p:cNvPr id="10" name="Text Placeholder 8"/>
          <p:cNvSpPr txBox="1">
            <a:spLocks/>
          </p:cNvSpPr>
          <p:nvPr/>
        </p:nvSpPr>
        <p:spPr>
          <a:xfrm>
            <a:off x="8229600" y="1472939"/>
            <a:ext cx="3657600" cy="6198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rgbClr val="0070C0"/>
                </a:solidFill>
                <a:latin typeface="Calibri" panose="020F0502020204030204" pitchFamily="34" charset="0"/>
              </a:rPr>
              <a:t>Percentage of Indiana population </a:t>
            </a:r>
            <a:br>
              <a:rPr lang="en-US" sz="1800" dirty="0">
                <a:solidFill>
                  <a:srgbClr val="0070C0"/>
                </a:solidFill>
                <a:latin typeface="Calibri" panose="020F0502020204030204" pitchFamily="34" charset="0"/>
              </a:rPr>
            </a:br>
            <a:r>
              <a:rPr lang="en-US" sz="1800" dirty="0">
                <a:solidFill>
                  <a:srgbClr val="0070C0"/>
                </a:solidFill>
                <a:latin typeface="Calibri" panose="020F0502020204030204" pitchFamily="34" charset="0"/>
              </a:rPr>
              <a:t>with an encounter in the INPC</a:t>
            </a:r>
            <a:endParaRPr lang="en-US" sz="2400" dirty="0">
              <a:solidFill>
                <a:srgbClr val="0070C0"/>
              </a:solidFill>
              <a:latin typeface="Calibri" panose="020F0502020204030204" pitchFamily="34" charset="0"/>
            </a:endParaRPr>
          </a:p>
        </p:txBody>
      </p:sp>
    </p:spTree>
    <p:extLst>
      <p:ext uri="{BB962C8B-B14F-4D97-AF65-F5344CB8AC3E}">
        <p14:creationId xmlns:p14="http://schemas.microsoft.com/office/powerpoint/2010/main" val="1041641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0A58F174-B5A1-44B7-B43A-87BD99267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435"/>
            <a:ext cx="8544020" cy="6635564"/>
          </a:xfrm>
          <a:prstGeom prst="rect">
            <a:avLst/>
          </a:prstGeom>
        </p:spPr>
      </p:pic>
      <p:cxnSp>
        <p:nvCxnSpPr>
          <p:cNvPr id="3" name="Straight Connector 2"/>
          <p:cNvCxnSpPr/>
          <p:nvPr/>
        </p:nvCxnSpPr>
        <p:spPr>
          <a:xfrm>
            <a:off x="8229600" y="2073898"/>
            <a:ext cx="3657600" cy="18854"/>
          </a:xfrm>
          <a:prstGeom prst="line">
            <a:avLst/>
          </a:prstGeom>
        </p:spPr>
        <p:style>
          <a:lnRef idx="1">
            <a:schemeClr val="accent2"/>
          </a:lnRef>
          <a:fillRef idx="0">
            <a:schemeClr val="accent2"/>
          </a:fillRef>
          <a:effectRef idx="0">
            <a:schemeClr val="accent2"/>
          </a:effectRef>
          <a:fontRef idx="minor">
            <a:schemeClr val="tx1"/>
          </a:fontRef>
        </p:style>
      </p:cxnSp>
      <p:sp>
        <p:nvSpPr>
          <p:cNvPr id="8" name="Title 6"/>
          <p:cNvSpPr txBox="1">
            <a:spLocks/>
          </p:cNvSpPr>
          <p:nvPr/>
        </p:nvSpPr>
        <p:spPr>
          <a:xfrm>
            <a:off x="8229600" y="2092752"/>
            <a:ext cx="3657600" cy="935954"/>
          </a:xfrm>
          <a:prstGeom prst="rect">
            <a:avLst/>
          </a:prstGeom>
        </p:spPr>
        <p:txBody>
          <a:bodyPr>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a:solidFill>
                  <a:schemeClr val="tx2"/>
                </a:solidFill>
                <a:latin typeface="Calibri" charset="0"/>
                <a:ea typeface="Calibri" charset="0"/>
                <a:cs typeface="Calibri" charset="0"/>
              </a:rPr>
              <a:t>2018</a:t>
            </a:r>
            <a:endParaRPr lang="en-US" sz="6600" dirty="0">
              <a:solidFill>
                <a:schemeClr val="tx2"/>
              </a:solidFill>
              <a:latin typeface="Calibri" charset="0"/>
              <a:ea typeface="Calibri" charset="0"/>
              <a:cs typeface="Calibri" charset="0"/>
            </a:endParaRPr>
          </a:p>
        </p:txBody>
      </p:sp>
      <p:sp>
        <p:nvSpPr>
          <p:cNvPr id="10" name="Text Placeholder 8"/>
          <p:cNvSpPr txBox="1">
            <a:spLocks/>
          </p:cNvSpPr>
          <p:nvPr/>
        </p:nvSpPr>
        <p:spPr>
          <a:xfrm>
            <a:off x="8229600" y="1472939"/>
            <a:ext cx="3657600" cy="6198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rgbClr val="0070C0"/>
                </a:solidFill>
                <a:latin typeface="Calibri" panose="020F0502020204030204" pitchFamily="34" charset="0"/>
              </a:rPr>
              <a:t>Percentage of Indiana population </a:t>
            </a:r>
            <a:br>
              <a:rPr lang="en-US" sz="1800" dirty="0">
                <a:solidFill>
                  <a:srgbClr val="0070C0"/>
                </a:solidFill>
                <a:latin typeface="Calibri" panose="020F0502020204030204" pitchFamily="34" charset="0"/>
              </a:rPr>
            </a:br>
            <a:r>
              <a:rPr lang="en-US" sz="1800" dirty="0">
                <a:solidFill>
                  <a:srgbClr val="0070C0"/>
                </a:solidFill>
                <a:latin typeface="Calibri" panose="020F0502020204030204" pitchFamily="34" charset="0"/>
              </a:rPr>
              <a:t>with an encounter in the INPC</a:t>
            </a:r>
            <a:endParaRPr lang="en-US" sz="2400" dirty="0">
              <a:solidFill>
                <a:srgbClr val="0070C0"/>
              </a:solidFill>
              <a:latin typeface="Calibri" panose="020F0502020204030204" pitchFamily="34" charset="0"/>
            </a:endParaRPr>
          </a:p>
        </p:txBody>
      </p:sp>
      <p:pic>
        <p:nvPicPr>
          <p:cNvPr id="2" name="Picture 1">
            <a:extLst>
              <a:ext uri="{FF2B5EF4-FFF2-40B4-BE49-F238E27FC236}">
                <a16:creationId xmlns:a16="http://schemas.microsoft.com/office/drawing/2014/main" xmlns="" id="{FD1DA25E-07B0-4488-AB83-5BBBF4B943D5}"/>
              </a:ext>
            </a:extLst>
          </p:cNvPr>
          <p:cNvPicPr>
            <a:picLocks noChangeAspect="1"/>
          </p:cNvPicPr>
          <p:nvPr/>
        </p:nvPicPr>
        <p:blipFill>
          <a:blip r:embed="rId3"/>
          <a:stretch>
            <a:fillRect/>
          </a:stretch>
        </p:blipFill>
        <p:spPr>
          <a:xfrm>
            <a:off x="8544020" y="6224155"/>
            <a:ext cx="3076575" cy="571500"/>
          </a:xfrm>
          <a:prstGeom prst="rect">
            <a:avLst/>
          </a:prstGeom>
        </p:spPr>
      </p:pic>
    </p:spTree>
    <p:extLst>
      <p:ext uri="{BB962C8B-B14F-4D97-AF65-F5344CB8AC3E}">
        <p14:creationId xmlns:p14="http://schemas.microsoft.com/office/powerpoint/2010/main" val="1029061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xmlns="" id="{07C3F608-B158-4D55-8D41-E12DADE1DD1A}"/>
              </a:ext>
            </a:extLst>
          </p:cNvPr>
          <p:cNvSpPr/>
          <p:nvPr/>
        </p:nvSpPr>
        <p:spPr>
          <a:xfrm>
            <a:off x="6378533" y="4680625"/>
            <a:ext cx="4535294"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xmlns="" id="{0430E5D7-E483-4C26-AAAE-0E16DDC56E9D}"/>
              </a:ext>
            </a:extLst>
          </p:cNvPr>
          <p:cNvSpPr/>
          <p:nvPr/>
        </p:nvSpPr>
        <p:spPr>
          <a:xfrm>
            <a:off x="6355507" y="3646099"/>
            <a:ext cx="4535294"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xmlns="" id="{C29E9BAD-68E1-42A7-A7E9-9BCC171743DE}"/>
              </a:ext>
            </a:extLst>
          </p:cNvPr>
          <p:cNvSpPr/>
          <p:nvPr/>
        </p:nvSpPr>
        <p:spPr>
          <a:xfrm>
            <a:off x="6355507" y="2640371"/>
            <a:ext cx="4515693"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xmlns="" id="{661C550E-D6FF-4120-8AB3-B72C8E3A7A7C}"/>
              </a:ext>
            </a:extLst>
          </p:cNvPr>
          <p:cNvSpPr/>
          <p:nvPr/>
        </p:nvSpPr>
        <p:spPr>
          <a:xfrm>
            <a:off x="6355507" y="1634537"/>
            <a:ext cx="4515693"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xmlns="" id="{D256031B-CE26-45E3-989D-B2D89E6CE3CD}"/>
              </a:ext>
            </a:extLst>
          </p:cNvPr>
          <p:cNvSpPr/>
          <p:nvPr/>
        </p:nvSpPr>
        <p:spPr>
          <a:xfrm>
            <a:off x="1034472" y="3682468"/>
            <a:ext cx="3629891"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xmlns="" id="{DED2F615-B2FB-48E8-B678-28BCBF415E50}"/>
              </a:ext>
            </a:extLst>
          </p:cNvPr>
          <p:cNvSpPr/>
          <p:nvPr/>
        </p:nvSpPr>
        <p:spPr>
          <a:xfrm>
            <a:off x="1034473" y="2652533"/>
            <a:ext cx="3629891"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xmlns="" id="{4324111E-5CA5-4665-8571-7874CB941744}"/>
              </a:ext>
            </a:extLst>
          </p:cNvPr>
          <p:cNvSpPr/>
          <p:nvPr/>
        </p:nvSpPr>
        <p:spPr>
          <a:xfrm>
            <a:off x="1034472" y="1634547"/>
            <a:ext cx="3629891" cy="9770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sz="4800" dirty="0"/>
              <a:t>Our Customer Base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0908081"/>
              </p:ext>
            </p:extLst>
          </p:nvPr>
        </p:nvGraphicFramePr>
        <p:xfrm>
          <a:off x="1143595" y="1557797"/>
          <a:ext cx="9904810" cy="3881009"/>
        </p:xfrm>
        <a:graphic>
          <a:graphicData uri="http://schemas.openxmlformats.org/drawingml/2006/table">
            <a:tbl>
              <a:tblPr firstRow="1" bandRow="1">
                <a:tableStyleId>{5C22544A-7EE6-4342-B048-85BDC9FD1C3A}</a:tableStyleId>
              </a:tblPr>
              <a:tblGrid>
                <a:gridCol w="1071494">
                  <a:extLst>
                    <a:ext uri="{9D8B030D-6E8A-4147-A177-3AD203B41FA5}">
                      <a16:colId xmlns:a16="http://schemas.microsoft.com/office/drawing/2014/main" xmlns="" val="3257261261"/>
                    </a:ext>
                  </a:extLst>
                </a:gridCol>
                <a:gridCol w="3652311">
                  <a:extLst>
                    <a:ext uri="{9D8B030D-6E8A-4147-A177-3AD203B41FA5}">
                      <a16:colId xmlns:a16="http://schemas.microsoft.com/office/drawing/2014/main" xmlns="" val="1216952519"/>
                    </a:ext>
                  </a:extLst>
                </a:gridCol>
                <a:gridCol w="376382">
                  <a:extLst>
                    <a:ext uri="{9D8B030D-6E8A-4147-A177-3AD203B41FA5}">
                      <a16:colId xmlns:a16="http://schemas.microsoft.com/office/drawing/2014/main" xmlns="" val="2147669973"/>
                    </a:ext>
                  </a:extLst>
                </a:gridCol>
                <a:gridCol w="1148809">
                  <a:extLst>
                    <a:ext uri="{9D8B030D-6E8A-4147-A177-3AD203B41FA5}">
                      <a16:colId xmlns:a16="http://schemas.microsoft.com/office/drawing/2014/main" xmlns="" val="1739559737"/>
                    </a:ext>
                  </a:extLst>
                </a:gridCol>
                <a:gridCol w="3655814">
                  <a:extLst>
                    <a:ext uri="{9D8B030D-6E8A-4147-A177-3AD203B41FA5}">
                      <a16:colId xmlns:a16="http://schemas.microsoft.com/office/drawing/2014/main" xmlns="" val="3550063380"/>
                    </a:ext>
                  </a:extLst>
                </a:gridCol>
              </a:tblGrid>
              <a:tr h="970166">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solidFill>
                          <a:latin typeface="Arial" panose="020B0604020202020204" pitchFamily="34" charset="0"/>
                          <a:cs typeface="Arial" panose="020B0604020202020204" pitchFamily="34" charset="0"/>
                        </a:rPr>
                        <a:t>Hospitals</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solidFill>
                          <a:latin typeface="Arial" panose="020B0604020202020204" pitchFamily="34" charset="0"/>
                          <a:cs typeface="Arial" panose="020B0604020202020204" pitchFamily="34" charset="0"/>
                        </a:rPr>
                        <a:t>Long-term/Post-acute</a:t>
                      </a:r>
                      <a:r>
                        <a:rPr lang="en-US" sz="1600" b="0" baseline="0" dirty="0">
                          <a:solidFill>
                            <a:schemeClr val="accent1"/>
                          </a:solidFill>
                          <a:latin typeface="Arial" panose="020B0604020202020204" pitchFamily="34" charset="0"/>
                          <a:cs typeface="Arial" panose="020B0604020202020204" pitchFamily="34" charset="0"/>
                        </a:rPr>
                        <a:t> Care (LTPAC)</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69676031"/>
                  </a:ext>
                </a:extLst>
              </a:tr>
              <a:tr h="970166">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solidFill>
                          <a:latin typeface="Arial" panose="020B0604020202020204" pitchFamily="34" charset="0"/>
                          <a:cs typeface="Arial" panose="020B0604020202020204" pitchFamily="34" charset="0"/>
                        </a:rPr>
                        <a:t>Payers</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solidFill>
                          <a:latin typeface="Arial" panose="020B0604020202020204" pitchFamily="34" charset="0"/>
                          <a:cs typeface="Arial" panose="020B0604020202020204" pitchFamily="34" charset="0"/>
                        </a:rPr>
                        <a:t>Physicians</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105739355"/>
                  </a:ext>
                </a:extLst>
              </a:tr>
              <a:tr h="970511">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accent1"/>
                          </a:solidFill>
                          <a:latin typeface="Arial" panose="020B0604020202020204" pitchFamily="34" charset="0"/>
                          <a:cs typeface="Arial" panose="020B0604020202020204" pitchFamily="34" charset="0"/>
                        </a:rPr>
                        <a:t>Federal Government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solidFill>
                          <a:latin typeface="Arial" panose="020B0604020202020204" pitchFamily="34" charset="0"/>
                          <a:cs typeface="Arial" panose="020B0604020202020204" pitchFamily="34" charset="0"/>
                        </a:rPr>
                        <a:t>Public Health</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4238995097"/>
                  </a:ext>
                </a:extLst>
              </a:tr>
              <a:tr h="970166">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0" dirty="0">
                        <a:solidFill>
                          <a:schemeClr val="accent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endParaRPr lang="en-US" sz="1600" b="0" kern="1200" dirty="0">
                        <a:solidFill>
                          <a:schemeClr val="accent1"/>
                        </a:solidFill>
                        <a:latin typeface="Arial" panose="020B0604020202020204" pitchFamily="34" charset="0"/>
                        <a:ea typeface="+mn-ea"/>
                        <a:cs typeface="Arial" panose="020B06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accent1"/>
                          </a:solidFill>
                          <a:latin typeface="Arial" panose="020B0604020202020204" pitchFamily="34" charset="0"/>
                          <a:ea typeface="+mn-ea"/>
                          <a:cs typeface="Arial" panose="020B0604020202020204" pitchFamily="34" charset="0"/>
                        </a:rPr>
                        <a:t>Labs and Imaging Centers</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23949186"/>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6413" y="1773275"/>
            <a:ext cx="594970" cy="73152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3015" y="2766782"/>
            <a:ext cx="658368" cy="73152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1199" y="3742717"/>
            <a:ext cx="762000" cy="73152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8140" y="4714824"/>
            <a:ext cx="594970" cy="73152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55507" y="1757643"/>
            <a:ext cx="980237" cy="73152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75029" y="2702120"/>
            <a:ext cx="594970" cy="731520"/>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78533" y="3822421"/>
            <a:ext cx="987962" cy="559224"/>
          </a:xfrm>
          <a:prstGeom prst="rect">
            <a:avLst/>
          </a:prstGeom>
        </p:spPr>
      </p:pic>
      <p:sp>
        <p:nvSpPr>
          <p:cNvPr id="3" name="TextBox 2">
            <a:extLst>
              <a:ext uri="{FF2B5EF4-FFF2-40B4-BE49-F238E27FC236}">
                <a16:creationId xmlns:a16="http://schemas.microsoft.com/office/drawing/2014/main" xmlns="" id="{EE51C253-7D3B-4392-80BF-306657D90C8E}"/>
              </a:ext>
            </a:extLst>
          </p:cNvPr>
          <p:cNvSpPr txBox="1"/>
          <p:nvPr/>
        </p:nvSpPr>
        <p:spPr>
          <a:xfrm>
            <a:off x="3985638" y="4823449"/>
            <a:ext cx="2589391" cy="369332"/>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Give</a:t>
            </a:r>
            <a:r>
              <a:rPr lang="en-US" b="1" dirty="0"/>
              <a:t> to Get </a:t>
            </a:r>
          </a:p>
        </p:txBody>
      </p:sp>
      <p:pic>
        <p:nvPicPr>
          <p:cNvPr id="21" name="Picture 20" descr="A person wearing glasses&#10;&#10;Description generated with very high confidence">
            <a:extLst>
              <a:ext uri="{FF2B5EF4-FFF2-40B4-BE49-F238E27FC236}">
                <a16:creationId xmlns:a16="http://schemas.microsoft.com/office/drawing/2014/main" xmlns="" id="{376DE560-A6D3-499C-9DF8-1FEFD6511A6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3758" y="4890018"/>
            <a:ext cx="4858327" cy="16196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a:extLst>
              <a:ext uri="{FF2B5EF4-FFF2-40B4-BE49-F238E27FC236}">
                <a16:creationId xmlns:a16="http://schemas.microsoft.com/office/drawing/2014/main" xmlns="" id="{3F191049-D8DE-4642-9A0F-42F5D47AA575}"/>
              </a:ext>
            </a:extLst>
          </p:cNvPr>
          <p:cNvPicPr>
            <a:picLocks noChangeAspect="1"/>
          </p:cNvPicPr>
          <p:nvPr/>
        </p:nvPicPr>
        <p:blipFill>
          <a:blip r:embed="rId11"/>
          <a:stretch>
            <a:fillRect/>
          </a:stretch>
        </p:blipFill>
        <p:spPr>
          <a:xfrm>
            <a:off x="8562875" y="6286500"/>
            <a:ext cx="3076575" cy="571500"/>
          </a:xfrm>
          <a:prstGeom prst="rect">
            <a:avLst/>
          </a:prstGeom>
        </p:spPr>
      </p:pic>
    </p:spTree>
    <p:extLst>
      <p:ext uri="{BB962C8B-B14F-4D97-AF65-F5344CB8AC3E}">
        <p14:creationId xmlns:p14="http://schemas.microsoft.com/office/powerpoint/2010/main" val="341704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p:cNvSpPr/>
          <p:nvPr/>
        </p:nvSpPr>
        <p:spPr>
          <a:xfrm>
            <a:off x="4378237" y="1978711"/>
            <a:ext cx="3470170" cy="3808905"/>
          </a:xfrm>
          <a:prstGeom prst="roundRect">
            <a:avLst/>
          </a:prstGeom>
          <a:noFill/>
          <a:ln w="76200">
            <a:solidFill>
              <a:schemeClr val="tx1">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511307" flipV="1">
            <a:off x="7971812" y="4897712"/>
            <a:ext cx="643545" cy="412135"/>
          </a:xfrm>
          <a:prstGeom prst="rect">
            <a:avLst/>
          </a:prstGeom>
        </p:spPr>
      </p:pic>
      <p:grpSp>
        <p:nvGrpSpPr>
          <p:cNvPr id="4" name="Group 11"/>
          <p:cNvGrpSpPr/>
          <p:nvPr/>
        </p:nvGrpSpPr>
        <p:grpSpPr>
          <a:xfrm>
            <a:off x="257291" y="2968220"/>
            <a:ext cx="1180475" cy="990512"/>
            <a:chOff x="58278" y="2133600"/>
            <a:chExt cx="990600" cy="931937"/>
          </a:xfrm>
        </p:grpSpPr>
        <p:pic>
          <p:nvPicPr>
            <p:cNvPr id="5" name="Picture 2" descr="patient.JPG"/>
            <p:cNvPicPr>
              <a:picLocks noChangeAspect="1"/>
            </p:cNvPicPr>
            <p:nvPr/>
          </p:nvPicPr>
          <p:blipFill>
            <a:blip r:embed="rId4" cstate="print"/>
            <a:stretch>
              <a:fillRect/>
            </a:stretch>
          </p:blipFill>
          <p:spPr>
            <a:xfrm>
              <a:off x="228600" y="2133600"/>
              <a:ext cx="617220" cy="685800"/>
            </a:xfrm>
            <a:prstGeom prst="rect">
              <a:avLst/>
            </a:prstGeom>
          </p:spPr>
        </p:pic>
        <p:sp>
          <p:nvSpPr>
            <p:cNvPr id="6" name="TextBox 5"/>
            <p:cNvSpPr txBox="1"/>
            <p:nvPr/>
          </p:nvSpPr>
          <p:spPr>
            <a:xfrm>
              <a:off x="58278" y="2819398"/>
              <a:ext cx="990600" cy="246139"/>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Patient</a:t>
              </a:r>
            </a:p>
          </p:txBody>
        </p:sp>
      </p:grpSp>
      <p:cxnSp>
        <p:nvCxnSpPr>
          <p:cNvPr id="7" name="Straight Connector 6"/>
          <p:cNvCxnSpPr/>
          <p:nvPr/>
        </p:nvCxnSpPr>
        <p:spPr>
          <a:xfrm>
            <a:off x="1247891" y="3501617"/>
            <a:ext cx="12591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230514" y="3387317"/>
            <a:ext cx="3429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483987" y="1672817"/>
            <a:ext cx="102307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83987" y="5101817"/>
            <a:ext cx="1023079"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0" descr="doctor.JPG"/>
          <p:cNvPicPr>
            <a:picLocks noChangeAspect="1"/>
          </p:cNvPicPr>
          <p:nvPr/>
        </p:nvPicPr>
        <p:blipFill>
          <a:blip r:embed="rId5" cstate="print"/>
          <a:stretch>
            <a:fillRect/>
          </a:stretch>
        </p:blipFill>
        <p:spPr>
          <a:xfrm>
            <a:off x="1720081" y="1368017"/>
            <a:ext cx="495800" cy="533400"/>
          </a:xfrm>
          <a:prstGeom prst="rect">
            <a:avLst/>
          </a:prstGeom>
        </p:spPr>
      </p:pic>
      <p:pic>
        <p:nvPicPr>
          <p:cNvPr id="12" name="Picture 11" descr="doctor.JPG"/>
          <p:cNvPicPr>
            <a:picLocks noChangeAspect="1"/>
          </p:cNvPicPr>
          <p:nvPr/>
        </p:nvPicPr>
        <p:blipFill>
          <a:blip r:embed="rId5" cstate="print"/>
          <a:stretch>
            <a:fillRect/>
          </a:stretch>
        </p:blipFill>
        <p:spPr>
          <a:xfrm>
            <a:off x="1720081" y="3196817"/>
            <a:ext cx="495800" cy="533400"/>
          </a:xfrm>
          <a:prstGeom prst="rect">
            <a:avLst/>
          </a:prstGeom>
        </p:spPr>
      </p:pic>
      <p:pic>
        <p:nvPicPr>
          <p:cNvPr id="13" name="Picture 12" descr="doctor.JPG"/>
          <p:cNvPicPr>
            <a:picLocks noChangeAspect="1"/>
          </p:cNvPicPr>
          <p:nvPr/>
        </p:nvPicPr>
        <p:blipFill>
          <a:blip r:embed="rId5" cstate="print"/>
          <a:stretch>
            <a:fillRect/>
          </a:stretch>
        </p:blipFill>
        <p:spPr>
          <a:xfrm>
            <a:off x="1720081" y="4797017"/>
            <a:ext cx="495800" cy="533400"/>
          </a:xfrm>
          <a:prstGeom prst="rect">
            <a:avLst/>
          </a:prstGeom>
        </p:spPr>
      </p:pic>
      <p:sp>
        <p:nvSpPr>
          <p:cNvPr id="14" name="TextBox 13"/>
          <p:cNvSpPr txBox="1"/>
          <p:nvPr/>
        </p:nvSpPr>
        <p:spPr>
          <a:xfrm>
            <a:off x="1526963" y="1901417"/>
            <a:ext cx="882755"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Physician</a:t>
            </a:r>
          </a:p>
        </p:txBody>
      </p:sp>
      <p:sp>
        <p:nvSpPr>
          <p:cNvPr id="15" name="TextBox 14"/>
          <p:cNvSpPr txBox="1"/>
          <p:nvPr/>
        </p:nvSpPr>
        <p:spPr>
          <a:xfrm>
            <a:off x="1492238" y="3730218"/>
            <a:ext cx="961452"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Physician</a:t>
            </a:r>
          </a:p>
        </p:txBody>
      </p:sp>
      <p:sp>
        <p:nvSpPr>
          <p:cNvPr id="16" name="TextBox 15"/>
          <p:cNvSpPr txBox="1"/>
          <p:nvPr/>
        </p:nvSpPr>
        <p:spPr>
          <a:xfrm>
            <a:off x="1538537" y="5330418"/>
            <a:ext cx="873871"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Physician</a:t>
            </a:r>
          </a:p>
        </p:txBody>
      </p:sp>
      <p:cxnSp>
        <p:nvCxnSpPr>
          <p:cNvPr id="17" name="Straight Connector 16"/>
          <p:cNvCxnSpPr/>
          <p:nvPr/>
        </p:nvCxnSpPr>
        <p:spPr>
          <a:xfrm>
            <a:off x="2507065" y="1215617"/>
            <a:ext cx="2360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507065" y="3958817"/>
            <a:ext cx="2360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507065" y="3044417"/>
            <a:ext cx="2360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507065" y="2130017"/>
            <a:ext cx="2360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221064" y="3501617"/>
            <a:ext cx="457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507065" y="5787617"/>
            <a:ext cx="2360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507065" y="4797017"/>
            <a:ext cx="236095" cy="0"/>
          </a:xfrm>
          <a:prstGeom prst="line">
            <a:avLst/>
          </a:prstGeom>
        </p:spPr>
        <p:style>
          <a:lnRef idx="1">
            <a:schemeClr val="accent1"/>
          </a:lnRef>
          <a:fillRef idx="0">
            <a:schemeClr val="accent1"/>
          </a:fillRef>
          <a:effectRef idx="0">
            <a:schemeClr val="accent1"/>
          </a:effectRef>
          <a:fontRef idx="minor">
            <a:schemeClr val="tx1"/>
          </a:fontRef>
        </p:style>
      </p:cxnSp>
      <p:pic>
        <p:nvPicPr>
          <p:cNvPr id="24" name="Picture 23" descr="hospital.JPG"/>
          <p:cNvPicPr>
            <a:picLocks noChangeAspect="1"/>
          </p:cNvPicPr>
          <p:nvPr/>
        </p:nvPicPr>
        <p:blipFill>
          <a:blip r:embed="rId6" cstate="print"/>
          <a:stretch>
            <a:fillRect/>
          </a:stretch>
        </p:blipFill>
        <p:spPr>
          <a:xfrm>
            <a:off x="2821859" y="910819"/>
            <a:ext cx="472190" cy="562131"/>
          </a:xfrm>
          <a:prstGeom prst="rect">
            <a:avLst/>
          </a:prstGeom>
        </p:spPr>
      </p:pic>
      <p:sp>
        <p:nvSpPr>
          <p:cNvPr id="25" name="TextBox 24"/>
          <p:cNvSpPr txBox="1"/>
          <p:nvPr/>
        </p:nvSpPr>
        <p:spPr>
          <a:xfrm>
            <a:off x="2590388" y="1444218"/>
            <a:ext cx="945631"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Hospitals</a:t>
            </a:r>
          </a:p>
        </p:txBody>
      </p:sp>
      <p:pic>
        <p:nvPicPr>
          <p:cNvPr id="26" name="Picture 25" descr="payer.JPG"/>
          <p:cNvPicPr>
            <a:picLocks noChangeAspect="1"/>
          </p:cNvPicPr>
          <p:nvPr/>
        </p:nvPicPr>
        <p:blipFill>
          <a:blip r:embed="rId7" cstate="print"/>
          <a:stretch>
            <a:fillRect/>
          </a:stretch>
        </p:blipFill>
        <p:spPr>
          <a:xfrm>
            <a:off x="2743160" y="4568417"/>
            <a:ext cx="613847" cy="660400"/>
          </a:xfrm>
          <a:prstGeom prst="rect">
            <a:avLst/>
          </a:prstGeom>
        </p:spPr>
      </p:pic>
      <p:sp>
        <p:nvSpPr>
          <p:cNvPr id="27" name="TextBox 26"/>
          <p:cNvSpPr txBox="1"/>
          <p:nvPr/>
        </p:nvSpPr>
        <p:spPr>
          <a:xfrm>
            <a:off x="2663212" y="5254218"/>
            <a:ext cx="788233"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Payers</a:t>
            </a:r>
          </a:p>
        </p:txBody>
      </p:sp>
      <p:pic>
        <p:nvPicPr>
          <p:cNvPr id="28" name="Picture 27" descr="physician.JPG"/>
          <p:cNvPicPr>
            <a:picLocks noChangeAspect="1"/>
          </p:cNvPicPr>
          <p:nvPr/>
        </p:nvPicPr>
        <p:blipFill>
          <a:blip r:embed="rId8" cstate="print"/>
          <a:stretch>
            <a:fillRect/>
          </a:stretch>
        </p:blipFill>
        <p:spPr>
          <a:xfrm>
            <a:off x="2821858" y="1749017"/>
            <a:ext cx="512064" cy="609600"/>
          </a:xfrm>
          <a:prstGeom prst="rect">
            <a:avLst/>
          </a:prstGeom>
        </p:spPr>
      </p:pic>
      <p:sp>
        <p:nvSpPr>
          <p:cNvPr id="29" name="TextBox 28"/>
          <p:cNvSpPr txBox="1"/>
          <p:nvPr/>
        </p:nvSpPr>
        <p:spPr>
          <a:xfrm>
            <a:off x="2649278" y="2339508"/>
            <a:ext cx="866931" cy="430887"/>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Physician Offices</a:t>
            </a:r>
          </a:p>
        </p:txBody>
      </p:sp>
      <p:pic>
        <p:nvPicPr>
          <p:cNvPr id="30" name="Picture 29" descr="labs.JPG"/>
          <p:cNvPicPr>
            <a:picLocks noChangeAspect="1"/>
          </p:cNvPicPr>
          <p:nvPr/>
        </p:nvPicPr>
        <p:blipFill>
          <a:blip r:embed="rId9" cstate="print"/>
          <a:stretch>
            <a:fillRect/>
          </a:stretch>
        </p:blipFill>
        <p:spPr>
          <a:xfrm>
            <a:off x="2821858" y="2815817"/>
            <a:ext cx="532001" cy="633334"/>
          </a:xfrm>
          <a:prstGeom prst="rect">
            <a:avLst/>
          </a:prstGeom>
        </p:spPr>
      </p:pic>
      <p:sp>
        <p:nvSpPr>
          <p:cNvPr id="31" name="TextBox 30"/>
          <p:cNvSpPr txBox="1"/>
          <p:nvPr/>
        </p:nvSpPr>
        <p:spPr>
          <a:xfrm>
            <a:off x="2328222" y="3425418"/>
            <a:ext cx="1532051" cy="430887"/>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Labs/ </a:t>
            </a:r>
            <a:br>
              <a:rPr lang="en-US" sz="1100" dirty="0">
                <a:solidFill>
                  <a:schemeClr val="accent6">
                    <a:lumMod val="75000"/>
                  </a:schemeClr>
                </a:solidFill>
                <a:latin typeface="+mn-lt"/>
              </a:rPr>
            </a:br>
            <a:r>
              <a:rPr lang="en-US" sz="1100" dirty="0">
                <a:solidFill>
                  <a:schemeClr val="accent6">
                    <a:lumMod val="75000"/>
                  </a:schemeClr>
                </a:solidFill>
                <a:latin typeface="+mn-lt"/>
              </a:rPr>
              <a:t>Imaging Centers</a:t>
            </a:r>
          </a:p>
        </p:txBody>
      </p:sp>
      <p:pic>
        <p:nvPicPr>
          <p:cNvPr id="32" name="Picture 31" descr="public health.JPG"/>
          <p:cNvPicPr>
            <a:picLocks noChangeAspect="1"/>
          </p:cNvPicPr>
          <p:nvPr/>
        </p:nvPicPr>
        <p:blipFill>
          <a:blip r:embed="rId10" cstate="print"/>
          <a:stretch>
            <a:fillRect/>
          </a:stretch>
        </p:blipFill>
        <p:spPr>
          <a:xfrm>
            <a:off x="2743161" y="3806417"/>
            <a:ext cx="695170" cy="381000"/>
          </a:xfrm>
          <a:prstGeom prst="rect">
            <a:avLst/>
          </a:prstGeom>
        </p:spPr>
      </p:pic>
      <p:sp>
        <p:nvSpPr>
          <p:cNvPr id="33" name="TextBox 32"/>
          <p:cNvSpPr txBox="1"/>
          <p:nvPr/>
        </p:nvSpPr>
        <p:spPr>
          <a:xfrm>
            <a:off x="2338782" y="4187418"/>
            <a:ext cx="1523167"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Public Health</a:t>
            </a:r>
          </a:p>
        </p:txBody>
      </p:sp>
      <p:pic>
        <p:nvPicPr>
          <p:cNvPr id="34" name="Picture 33" descr="outpatient RX.JPG"/>
          <p:cNvPicPr>
            <a:picLocks noChangeAspect="1"/>
          </p:cNvPicPr>
          <p:nvPr/>
        </p:nvPicPr>
        <p:blipFill>
          <a:blip r:embed="rId11" cstate="print"/>
          <a:stretch>
            <a:fillRect/>
          </a:stretch>
        </p:blipFill>
        <p:spPr>
          <a:xfrm>
            <a:off x="2821858" y="5559017"/>
            <a:ext cx="566628" cy="609600"/>
          </a:xfrm>
          <a:prstGeom prst="rect">
            <a:avLst/>
          </a:prstGeom>
        </p:spPr>
      </p:pic>
      <p:sp>
        <p:nvSpPr>
          <p:cNvPr id="35" name="TextBox 34"/>
          <p:cNvSpPr txBox="1"/>
          <p:nvPr/>
        </p:nvSpPr>
        <p:spPr>
          <a:xfrm>
            <a:off x="2385083" y="6168618"/>
            <a:ext cx="1444469" cy="261610"/>
          </a:xfrm>
          <a:prstGeom prst="rect">
            <a:avLst/>
          </a:prstGeom>
          <a:noFill/>
        </p:spPr>
        <p:txBody>
          <a:bodyPr wrap="square" rtlCol="0">
            <a:spAutoFit/>
          </a:bodyPr>
          <a:lstStyle/>
          <a:p>
            <a:pPr algn="ctr">
              <a:buNone/>
            </a:pPr>
            <a:r>
              <a:rPr lang="en-US" sz="1100" dirty="0">
                <a:solidFill>
                  <a:schemeClr val="accent6">
                    <a:lumMod val="75000"/>
                  </a:schemeClr>
                </a:solidFill>
                <a:latin typeface="+mn-lt"/>
              </a:rPr>
              <a:t>Outpatient Rx</a:t>
            </a:r>
          </a:p>
        </p:txBody>
      </p:sp>
      <p:pic>
        <p:nvPicPr>
          <p:cNvPr id="36"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2262982">
            <a:off x="3328447" y="1649720"/>
            <a:ext cx="1127504" cy="347919"/>
          </a:xfrm>
          <a:prstGeom prst="rect">
            <a:avLst/>
          </a:prstGeom>
        </p:spPr>
      </p:pic>
      <p:pic>
        <p:nvPicPr>
          <p:cNvPr id="37"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511307">
            <a:off x="3411781" y="2285182"/>
            <a:ext cx="895092" cy="371238"/>
          </a:xfrm>
          <a:prstGeom prst="rect">
            <a:avLst/>
          </a:prstGeom>
        </p:spPr>
      </p:pic>
      <p:pic>
        <p:nvPicPr>
          <p:cNvPr id="38"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356326">
            <a:off x="3387617" y="3088767"/>
            <a:ext cx="893794" cy="323197"/>
          </a:xfrm>
          <a:prstGeom prst="rect">
            <a:avLst/>
          </a:prstGeom>
        </p:spPr>
      </p:pic>
      <p:pic>
        <p:nvPicPr>
          <p:cNvPr id="39"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20726767" flipV="1">
            <a:off x="3407514" y="3860677"/>
            <a:ext cx="857797" cy="327872"/>
          </a:xfrm>
          <a:prstGeom prst="rect">
            <a:avLst/>
          </a:prstGeom>
        </p:spPr>
      </p:pic>
      <p:pic>
        <p:nvPicPr>
          <p:cNvPr id="40"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9760422" flipV="1">
            <a:off x="3453951" y="4809391"/>
            <a:ext cx="795311" cy="368841"/>
          </a:xfrm>
          <a:prstGeom prst="rect">
            <a:avLst/>
          </a:prstGeom>
        </p:spPr>
      </p:pic>
      <p:pic>
        <p:nvPicPr>
          <p:cNvPr id="41"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9760422" flipV="1">
            <a:off x="3498532" y="5560685"/>
            <a:ext cx="835426" cy="400558"/>
          </a:xfrm>
          <a:prstGeom prst="rect">
            <a:avLst/>
          </a:prstGeom>
        </p:spPr>
      </p:pic>
      <p:sp>
        <p:nvSpPr>
          <p:cNvPr id="43" name="TextBox 42"/>
          <p:cNvSpPr txBox="1"/>
          <p:nvPr/>
        </p:nvSpPr>
        <p:spPr>
          <a:xfrm>
            <a:off x="685846" y="288264"/>
            <a:ext cx="3212399" cy="338554"/>
          </a:xfrm>
          <a:prstGeom prst="rect">
            <a:avLst/>
          </a:prstGeom>
          <a:solidFill>
            <a:schemeClr val="tx1">
              <a:lumMod val="60000"/>
              <a:lumOff val="40000"/>
            </a:schemeClr>
          </a:solidFill>
        </p:spPr>
        <p:txBody>
          <a:bodyPr wrap="square" rtlCol="0">
            <a:spAutoFit/>
          </a:bodyPr>
          <a:lstStyle/>
          <a:p>
            <a:pPr algn="ctr">
              <a:buNone/>
            </a:pPr>
            <a:r>
              <a:rPr lang="en-US" sz="1600" dirty="0">
                <a:solidFill>
                  <a:schemeClr val="bg1"/>
                </a:solidFill>
                <a:latin typeface="+mn-lt"/>
              </a:rPr>
              <a:t>Health Data Sources</a:t>
            </a:r>
          </a:p>
        </p:txBody>
      </p:sp>
      <p:sp>
        <p:nvSpPr>
          <p:cNvPr id="44" name="Rounded Rectangle 43"/>
          <p:cNvSpPr/>
          <p:nvPr/>
        </p:nvSpPr>
        <p:spPr>
          <a:xfrm>
            <a:off x="4710481" y="2848549"/>
            <a:ext cx="2831711" cy="2481867"/>
          </a:xfrm>
          <a:prstGeom prst="roundRect">
            <a:avLst/>
          </a:prstGeom>
          <a:solidFill>
            <a:schemeClr val="tx1">
              <a:lumMod val="20000"/>
              <a:lumOff val="80000"/>
              <a:alpha val="6509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TextBox 44"/>
          <p:cNvSpPr txBox="1"/>
          <p:nvPr/>
        </p:nvSpPr>
        <p:spPr>
          <a:xfrm>
            <a:off x="4919429" y="2871184"/>
            <a:ext cx="2330661" cy="276999"/>
          </a:xfrm>
          <a:prstGeom prst="rect">
            <a:avLst/>
          </a:prstGeom>
          <a:noFill/>
        </p:spPr>
        <p:txBody>
          <a:bodyPr wrap="square" rtlCol="0">
            <a:spAutoFit/>
          </a:bodyPr>
          <a:lstStyle/>
          <a:p>
            <a:pPr algn="ctr">
              <a:buNone/>
            </a:pPr>
            <a:r>
              <a:rPr lang="en-US" sz="1200" b="1" dirty="0">
                <a:solidFill>
                  <a:schemeClr val="accent6">
                    <a:lumMod val="75000"/>
                  </a:schemeClr>
                </a:solidFill>
                <a:latin typeface="+mn-lt"/>
              </a:rPr>
              <a:t>Health Information Exchange</a:t>
            </a:r>
          </a:p>
        </p:txBody>
      </p:sp>
      <p:pic>
        <p:nvPicPr>
          <p:cNvPr id="46" name="Picture 45" descr="data repository.JPG"/>
          <p:cNvPicPr>
            <a:picLocks noChangeAspect="1"/>
          </p:cNvPicPr>
          <p:nvPr/>
        </p:nvPicPr>
        <p:blipFill>
          <a:blip r:embed="rId12" cstate="print">
            <a:clrChange>
              <a:clrFrom>
                <a:srgbClr val="FEFFFD"/>
              </a:clrFrom>
              <a:clrTo>
                <a:srgbClr val="FEFFFD">
                  <a:alpha val="0"/>
                </a:srgbClr>
              </a:clrTo>
            </a:clrChange>
          </a:blip>
          <a:stretch>
            <a:fillRect/>
          </a:stretch>
        </p:blipFill>
        <p:spPr>
          <a:xfrm>
            <a:off x="5064299" y="3388640"/>
            <a:ext cx="953830" cy="1140184"/>
          </a:xfrm>
          <a:prstGeom prst="rect">
            <a:avLst/>
          </a:prstGeom>
        </p:spPr>
      </p:pic>
      <p:sp>
        <p:nvSpPr>
          <p:cNvPr id="47" name="TextBox 46"/>
          <p:cNvSpPr txBox="1"/>
          <p:nvPr/>
        </p:nvSpPr>
        <p:spPr>
          <a:xfrm>
            <a:off x="5073090" y="4663607"/>
            <a:ext cx="944381" cy="400110"/>
          </a:xfrm>
          <a:prstGeom prst="rect">
            <a:avLst/>
          </a:prstGeom>
          <a:noFill/>
        </p:spPr>
        <p:txBody>
          <a:bodyPr wrap="square" rtlCol="0">
            <a:spAutoFit/>
          </a:bodyPr>
          <a:lstStyle/>
          <a:p>
            <a:pPr algn="ctr">
              <a:buNone/>
            </a:pPr>
            <a:r>
              <a:rPr lang="en-US" sz="1000" b="1" dirty="0">
                <a:solidFill>
                  <a:schemeClr val="accent6">
                    <a:lumMod val="75000"/>
                  </a:schemeClr>
                </a:solidFill>
                <a:latin typeface="+mn-lt"/>
              </a:rPr>
              <a:t>Data Repository</a:t>
            </a:r>
          </a:p>
        </p:txBody>
      </p:sp>
      <p:sp>
        <p:nvSpPr>
          <p:cNvPr id="49" name="TextBox 48"/>
          <p:cNvSpPr txBox="1"/>
          <p:nvPr/>
        </p:nvSpPr>
        <p:spPr>
          <a:xfrm>
            <a:off x="6314042" y="4663607"/>
            <a:ext cx="944381" cy="400110"/>
          </a:xfrm>
          <a:prstGeom prst="rect">
            <a:avLst/>
          </a:prstGeom>
          <a:noFill/>
        </p:spPr>
        <p:txBody>
          <a:bodyPr wrap="square" rtlCol="0">
            <a:spAutoFit/>
          </a:bodyPr>
          <a:lstStyle/>
          <a:p>
            <a:pPr algn="ctr">
              <a:buNone/>
            </a:pPr>
            <a:r>
              <a:rPr lang="en-US" sz="1000" b="1" dirty="0">
                <a:solidFill>
                  <a:schemeClr val="accent6">
                    <a:lumMod val="75000"/>
                  </a:schemeClr>
                </a:solidFill>
                <a:latin typeface="+mn-lt"/>
              </a:rPr>
              <a:t>Data Stewardship</a:t>
            </a:r>
          </a:p>
        </p:txBody>
      </p:sp>
      <p:pic>
        <p:nvPicPr>
          <p:cNvPr id="50" name="Picture 49" descr="Negotiated Access.JPG"/>
          <p:cNvPicPr>
            <a:picLocks noChangeAspect="1"/>
          </p:cNvPicPr>
          <p:nvPr/>
        </p:nvPicPr>
        <p:blipFill>
          <a:blip r:embed="rId13" cstate="print">
            <a:clrChange>
              <a:clrFrom>
                <a:srgbClr val="FFFFFF"/>
              </a:clrFrom>
              <a:clrTo>
                <a:srgbClr val="FFFFFF">
                  <a:alpha val="0"/>
                </a:srgbClr>
              </a:clrTo>
            </a:clrChange>
          </a:blip>
          <a:stretch>
            <a:fillRect/>
          </a:stretch>
        </p:blipFill>
        <p:spPr>
          <a:xfrm>
            <a:off x="6258353" y="3387317"/>
            <a:ext cx="954907" cy="1143000"/>
          </a:xfrm>
          <a:prstGeom prst="rect">
            <a:avLst/>
          </a:prstGeom>
        </p:spPr>
      </p:pic>
      <p:sp>
        <p:nvSpPr>
          <p:cNvPr id="54" name="TextBox 53"/>
          <p:cNvSpPr txBox="1"/>
          <p:nvPr/>
        </p:nvSpPr>
        <p:spPr>
          <a:xfrm>
            <a:off x="8230442" y="291876"/>
            <a:ext cx="3196676" cy="338554"/>
          </a:xfrm>
          <a:prstGeom prst="rect">
            <a:avLst/>
          </a:prstGeom>
          <a:solidFill>
            <a:schemeClr val="tx1">
              <a:lumMod val="60000"/>
              <a:lumOff val="40000"/>
            </a:schemeClr>
          </a:solidFill>
        </p:spPr>
        <p:txBody>
          <a:bodyPr wrap="square" rtlCol="0">
            <a:spAutoFit/>
          </a:bodyPr>
          <a:lstStyle/>
          <a:p>
            <a:pPr algn="ctr">
              <a:buNone/>
            </a:pPr>
            <a:r>
              <a:rPr lang="en-US" sz="1600" dirty="0">
                <a:solidFill>
                  <a:schemeClr val="bg1"/>
                </a:solidFill>
                <a:latin typeface="+mn-lt"/>
              </a:rPr>
              <a:t>Value-Added Services</a:t>
            </a:r>
          </a:p>
        </p:txBody>
      </p:sp>
      <p:sp>
        <p:nvSpPr>
          <p:cNvPr id="56" name="TextBox 92"/>
          <p:cNvSpPr txBox="1"/>
          <p:nvPr/>
        </p:nvSpPr>
        <p:spPr>
          <a:xfrm>
            <a:off x="8578416" y="651060"/>
            <a:ext cx="3062352" cy="5895973"/>
          </a:xfrm>
          <a:prstGeom prst="rect">
            <a:avLst/>
          </a:prstGeom>
          <a:noFill/>
        </p:spPr>
        <p:txBody>
          <a:bodyPr wrap="square" rtlCol="0">
            <a:spAutoFit/>
          </a:bodyPr>
          <a:lstStyle>
            <a:defPPr>
              <a:defRPr lang="en-GB"/>
            </a:defPPr>
            <a:lvl1pPr algn="l" rtl="0" fontAlgn="base">
              <a:lnSpc>
                <a:spcPct val="80000"/>
              </a:lnSpc>
              <a:spcBef>
                <a:spcPct val="20000"/>
              </a:spcBef>
              <a:spcAft>
                <a:spcPct val="0"/>
              </a:spcAft>
              <a:buClr>
                <a:srgbClr val="3366CC"/>
              </a:buClr>
              <a:buChar char="•"/>
              <a:defRPr sz="1600" kern="1200">
                <a:solidFill>
                  <a:srgbClr val="4D4D4D"/>
                </a:solidFill>
                <a:latin typeface="Arial" pitchFamily="34" charset="0"/>
                <a:ea typeface="+mn-ea"/>
                <a:cs typeface="Arial" pitchFamily="34" charset="0"/>
              </a:defRPr>
            </a:lvl1pPr>
            <a:lvl2pPr marL="457200" algn="l" rtl="0" fontAlgn="base">
              <a:lnSpc>
                <a:spcPct val="80000"/>
              </a:lnSpc>
              <a:spcBef>
                <a:spcPct val="20000"/>
              </a:spcBef>
              <a:spcAft>
                <a:spcPct val="0"/>
              </a:spcAft>
              <a:buClr>
                <a:srgbClr val="3366CC"/>
              </a:buClr>
              <a:buChar char="•"/>
              <a:defRPr sz="1600" kern="1200">
                <a:solidFill>
                  <a:srgbClr val="4D4D4D"/>
                </a:solidFill>
                <a:latin typeface="Arial" pitchFamily="34" charset="0"/>
                <a:ea typeface="+mn-ea"/>
                <a:cs typeface="Arial" pitchFamily="34" charset="0"/>
              </a:defRPr>
            </a:lvl2pPr>
            <a:lvl3pPr marL="914400" algn="l" rtl="0" fontAlgn="base">
              <a:lnSpc>
                <a:spcPct val="80000"/>
              </a:lnSpc>
              <a:spcBef>
                <a:spcPct val="20000"/>
              </a:spcBef>
              <a:spcAft>
                <a:spcPct val="0"/>
              </a:spcAft>
              <a:buClr>
                <a:srgbClr val="3366CC"/>
              </a:buClr>
              <a:buChar char="•"/>
              <a:defRPr sz="1600" kern="1200">
                <a:solidFill>
                  <a:srgbClr val="4D4D4D"/>
                </a:solidFill>
                <a:latin typeface="Arial" pitchFamily="34" charset="0"/>
                <a:ea typeface="+mn-ea"/>
                <a:cs typeface="Arial" pitchFamily="34" charset="0"/>
              </a:defRPr>
            </a:lvl3pPr>
            <a:lvl4pPr marL="1371600" algn="l" rtl="0" fontAlgn="base">
              <a:lnSpc>
                <a:spcPct val="80000"/>
              </a:lnSpc>
              <a:spcBef>
                <a:spcPct val="20000"/>
              </a:spcBef>
              <a:spcAft>
                <a:spcPct val="0"/>
              </a:spcAft>
              <a:buClr>
                <a:srgbClr val="3366CC"/>
              </a:buClr>
              <a:buChar char="•"/>
              <a:defRPr sz="1600" kern="1200">
                <a:solidFill>
                  <a:srgbClr val="4D4D4D"/>
                </a:solidFill>
                <a:latin typeface="Arial" pitchFamily="34" charset="0"/>
                <a:ea typeface="+mn-ea"/>
                <a:cs typeface="Arial" pitchFamily="34" charset="0"/>
              </a:defRPr>
            </a:lvl4pPr>
            <a:lvl5pPr marL="1828800" algn="l" rtl="0" fontAlgn="base">
              <a:lnSpc>
                <a:spcPct val="80000"/>
              </a:lnSpc>
              <a:spcBef>
                <a:spcPct val="20000"/>
              </a:spcBef>
              <a:spcAft>
                <a:spcPct val="0"/>
              </a:spcAft>
              <a:buClr>
                <a:srgbClr val="3366CC"/>
              </a:buClr>
              <a:buChar char="•"/>
              <a:defRPr sz="1600" kern="1200">
                <a:solidFill>
                  <a:srgbClr val="4D4D4D"/>
                </a:solidFill>
                <a:latin typeface="Arial" pitchFamily="34" charset="0"/>
                <a:ea typeface="+mn-ea"/>
                <a:cs typeface="Arial" pitchFamily="34" charset="0"/>
              </a:defRPr>
            </a:lvl5pPr>
            <a:lvl6pPr marL="2286000" algn="l" defTabSz="914400" rtl="0" eaLnBrk="1" latinLnBrk="0" hangingPunct="1">
              <a:defRPr sz="1600" kern="1200">
                <a:solidFill>
                  <a:srgbClr val="4D4D4D"/>
                </a:solidFill>
                <a:latin typeface="Arial" pitchFamily="34" charset="0"/>
                <a:ea typeface="+mn-ea"/>
                <a:cs typeface="Arial" pitchFamily="34" charset="0"/>
              </a:defRPr>
            </a:lvl6pPr>
            <a:lvl7pPr marL="2743200" algn="l" defTabSz="914400" rtl="0" eaLnBrk="1" latinLnBrk="0" hangingPunct="1">
              <a:defRPr sz="1600" kern="1200">
                <a:solidFill>
                  <a:srgbClr val="4D4D4D"/>
                </a:solidFill>
                <a:latin typeface="Arial" pitchFamily="34" charset="0"/>
                <a:ea typeface="+mn-ea"/>
                <a:cs typeface="Arial" pitchFamily="34" charset="0"/>
              </a:defRPr>
            </a:lvl7pPr>
            <a:lvl8pPr marL="3200400" algn="l" defTabSz="914400" rtl="0" eaLnBrk="1" latinLnBrk="0" hangingPunct="1">
              <a:defRPr sz="1600" kern="1200">
                <a:solidFill>
                  <a:srgbClr val="4D4D4D"/>
                </a:solidFill>
                <a:latin typeface="Arial" pitchFamily="34" charset="0"/>
                <a:ea typeface="+mn-ea"/>
                <a:cs typeface="Arial" pitchFamily="34" charset="0"/>
              </a:defRPr>
            </a:lvl8pPr>
            <a:lvl9pPr marL="3657600" algn="l" defTabSz="914400" rtl="0" eaLnBrk="1" latinLnBrk="0" hangingPunct="1">
              <a:defRPr sz="1600" kern="1200">
                <a:solidFill>
                  <a:srgbClr val="4D4D4D"/>
                </a:solidFill>
                <a:latin typeface="Arial" pitchFamily="34" charset="0"/>
                <a:ea typeface="+mn-ea"/>
                <a:cs typeface="Arial" pitchFamily="34" charset="0"/>
              </a:defRPr>
            </a:lvl9pPr>
          </a:lstStyle>
          <a:p>
            <a:pPr>
              <a:spcBef>
                <a:spcPts val="450"/>
              </a:spcBef>
              <a:buNone/>
            </a:pPr>
            <a:r>
              <a:rPr lang="en-US" sz="1200" b="1" dirty="0">
                <a:solidFill>
                  <a:schemeClr val="tx1"/>
                </a:solidFill>
              </a:rPr>
              <a:t>Clinical Data Repository (INPC™)</a:t>
            </a:r>
          </a:p>
          <a:p>
            <a:pPr marL="171450" indent="-171450">
              <a:spcBef>
                <a:spcPts val="450"/>
              </a:spcBef>
              <a:buFontTx/>
              <a:buChar char="-"/>
            </a:pPr>
            <a:r>
              <a:rPr lang="en-US" sz="1200" dirty="0">
                <a:solidFill>
                  <a:schemeClr val="accent6">
                    <a:lumMod val="75000"/>
                  </a:schemeClr>
                </a:solidFill>
              </a:rPr>
              <a:t>MPI &amp; Record Locator Service</a:t>
            </a:r>
          </a:p>
          <a:p>
            <a:pPr marL="171450" indent="-171450">
              <a:spcBef>
                <a:spcPts val="450"/>
              </a:spcBef>
              <a:buFontTx/>
              <a:buChar char="-"/>
            </a:pPr>
            <a:r>
              <a:rPr lang="en-US" sz="1200" dirty="0">
                <a:solidFill>
                  <a:schemeClr val="accent6">
                    <a:lumMod val="75000"/>
                  </a:schemeClr>
                </a:solidFill>
              </a:rPr>
              <a:t>Longitudinal Patient View</a:t>
            </a:r>
          </a:p>
          <a:p>
            <a:pPr marL="171450" indent="-171450">
              <a:spcBef>
                <a:spcPts val="450"/>
              </a:spcBef>
              <a:buFontTx/>
              <a:buChar char="-"/>
            </a:pPr>
            <a:r>
              <a:rPr lang="en-US" sz="1200" dirty="0">
                <a:solidFill>
                  <a:schemeClr val="accent6">
                    <a:lumMod val="75000"/>
                  </a:schemeClr>
                </a:solidFill>
              </a:rPr>
              <a:t>SSO with patient context</a:t>
            </a:r>
          </a:p>
          <a:p>
            <a:pPr marL="171450" indent="-171450">
              <a:spcBef>
                <a:spcPts val="450"/>
              </a:spcBef>
              <a:buFontTx/>
              <a:buChar char="-"/>
            </a:pPr>
            <a:r>
              <a:rPr lang="en-US" sz="1200" dirty="0" err="1">
                <a:solidFill>
                  <a:schemeClr val="accent6">
                    <a:lumMod val="75000"/>
                  </a:schemeClr>
                </a:solidFill>
              </a:rPr>
              <a:t>CareView</a:t>
            </a:r>
            <a:r>
              <a:rPr lang="en-US" sz="1200" dirty="0">
                <a:solidFill>
                  <a:schemeClr val="accent6">
                    <a:lumMod val="75000"/>
                  </a:schemeClr>
                </a:solidFill>
              </a:rPr>
              <a:t> quick access</a:t>
            </a:r>
          </a:p>
          <a:p>
            <a:pPr marL="171450" indent="-171450">
              <a:spcBef>
                <a:spcPts val="450"/>
              </a:spcBef>
              <a:buFontTx/>
              <a:buChar char="-"/>
            </a:pPr>
            <a:endParaRPr lang="en-US" sz="1200" dirty="0">
              <a:solidFill>
                <a:schemeClr val="tx1"/>
              </a:solidFill>
            </a:endParaRPr>
          </a:p>
          <a:p>
            <a:pPr>
              <a:spcBef>
                <a:spcPts val="450"/>
              </a:spcBef>
              <a:buNone/>
            </a:pPr>
            <a:r>
              <a:rPr lang="en-US" sz="1200" b="1" dirty="0">
                <a:solidFill>
                  <a:schemeClr val="tx1"/>
                </a:solidFill>
              </a:rPr>
              <a:t>Clinical Results Delivery (D4D)</a:t>
            </a:r>
          </a:p>
          <a:p>
            <a:pPr marL="171450" indent="-171450">
              <a:spcBef>
                <a:spcPts val="450"/>
              </a:spcBef>
              <a:buFontTx/>
              <a:buChar char="-"/>
            </a:pPr>
            <a:r>
              <a:rPr lang="en-US" sz="1200" dirty="0">
                <a:solidFill>
                  <a:schemeClr val="accent6">
                    <a:lumMod val="75000"/>
                  </a:schemeClr>
                </a:solidFill>
              </a:rPr>
              <a:t>Web-based portal or EMR delivery</a:t>
            </a:r>
          </a:p>
          <a:p>
            <a:pPr>
              <a:spcBef>
                <a:spcPts val="450"/>
              </a:spcBef>
            </a:pPr>
            <a:endParaRPr lang="en-US" sz="1200" b="1" dirty="0">
              <a:solidFill>
                <a:schemeClr val="tx1"/>
              </a:solidFill>
            </a:endParaRPr>
          </a:p>
          <a:p>
            <a:pPr>
              <a:spcBef>
                <a:spcPts val="450"/>
              </a:spcBef>
              <a:buNone/>
            </a:pPr>
            <a:r>
              <a:rPr lang="en-US" sz="1200" b="1" dirty="0">
                <a:solidFill>
                  <a:schemeClr val="tx1"/>
                </a:solidFill>
              </a:rPr>
              <a:t>ACO &amp; Population Health Mgmt.</a:t>
            </a:r>
          </a:p>
          <a:p>
            <a:pPr marL="171450" indent="-171450">
              <a:spcBef>
                <a:spcPts val="450"/>
              </a:spcBef>
              <a:buFontTx/>
              <a:buChar char="-"/>
            </a:pPr>
            <a:r>
              <a:rPr lang="en-US" sz="1200" dirty="0">
                <a:solidFill>
                  <a:schemeClr val="accent6">
                    <a:lumMod val="75000"/>
                  </a:schemeClr>
                </a:solidFill>
              </a:rPr>
              <a:t>Clinical Event Notifications (ADT Alerts)</a:t>
            </a:r>
          </a:p>
          <a:p>
            <a:pPr marL="171450" indent="-171450">
              <a:spcBef>
                <a:spcPts val="450"/>
              </a:spcBef>
              <a:buFontTx/>
              <a:buChar char="-"/>
            </a:pPr>
            <a:r>
              <a:rPr lang="en-US" sz="1200" dirty="0">
                <a:solidFill>
                  <a:schemeClr val="accent6">
                    <a:lumMod val="75000"/>
                  </a:schemeClr>
                </a:solidFill>
              </a:rPr>
              <a:t>Clinical values report</a:t>
            </a:r>
          </a:p>
          <a:p>
            <a:pPr marL="171450" indent="-171450">
              <a:spcBef>
                <a:spcPts val="450"/>
              </a:spcBef>
              <a:buFontTx/>
              <a:buChar char="-"/>
            </a:pPr>
            <a:r>
              <a:rPr lang="en-US" sz="1200" dirty="0">
                <a:solidFill>
                  <a:schemeClr val="accent6">
                    <a:lumMod val="75000"/>
                  </a:schemeClr>
                </a:solidFill>
              </a:rPr>
              <a:t>Population Health dashboard-</a:t>
            </a:r>
            <a:r>
              <a:rPr lang="en-US" sz="1200" dirty="0" err="1">
                <a:solidFill>
                  <a:schemeClr val="accent6">
                    <a:lumMod val="75000"/>
                  </a:schemeClr>
                </a:solidFill>
              </a:rPr>
              <a:t>PopDash</a:t>
            </a:r>
            <a:endParaRPr lang="en-US" sz="1200" dirty="0">
              <a:solidFill>
                <a:schemeClr val="accent6">
                  <a:lumMod val="75000"/>
                </a:schemeClr>
              </a:solidFill>
            </a:endParaRPr>
          </a:p>
          <a:p>
            <a:pPr marL="171450" indent="-171450">
              <a:spcBef>
                <a:spcPts val="450"/>
              </a:spcBef>
              <a:buFontTx/>
              <a:buChar char="-"/>
            </a:pPr>
            <a:endParaRPr lang="en-US" sz="1200" b="1" dirty="0">
              <a:solidFill>
                <a:schemeClr val="tx1"/>
              </a:solidFill>
            </a:endParaRPr>
          </a:p>
          <a:p>
            <a:pPr>
              <a:spcBef>
                <a:spcPts val="450"/>
              </a:spcBef>
              <a:buNone/>
            </a:pPr>
            <a:r>
              <a:rPr lang="en-US" sz="1200" b="1" dirty="0">
                <a:solidFill>
                  <a:schemeClr val="tx1"/>
                </a:solidFill>
              </a:rPr>
              <a:t>Public Health Integration and Automation</a:t>
            </a:r>
          </a:p>
          <a:p>
            <a:pPr marL="171450" indent="-171450">
              <a:spcBef>
                <a:spcPts val="450"/>
              </a:spcBef>
              <a:buFontTx/>
              <a:buChar char="-"/>
            </a:pPr>
            <a:r>
              <a:rPr lang="en-US" sz="1200" dirty="0">
                <a:solidFill>
                  <a:schemeClr val="accent6">
                    <a:lumMod val="75000"/>
                  </a:schemeClr>
                </a:solidFill>
              </a:rPr>
              <a:t>Bio-surveillance</a:t>
            </a:r>
          </a:p>
          <a:p>
            <a:pPr marL="171450" indent="-171450">
              <a:spcBef>
                <a:spcPts val="450"/>
              </a:spcBef>
              <a:buFontTx/>
              <a:buChar char="-"/>
            </a:pPr>
            <a:r>
              <a:rPr lang="en-US" sz="1200" dirty="0">
                <a:solidFill>
                  <a:schemeClr val="accent6">
                    <a:lumMod val="75000"/>
                  </a:schemeClr>
                </a:solidFill>
              </a:rPr>
              <a:t>Communicable Disease Reporting</a:t>
            </a:r>
          </a:p>
          <a:p>
            <a:pPr marL="171450" indent="-171450">
              <a:spcBef>
                <a:spcPts val="450"/>
              </a:spcBef>
              <a:buFontTx/>
              <a:buChar char="-"/>
            </a:pPr>
            <a:r>
              <a:rPr lang="en-US" sz="1200" dirty="0">
                <a:solidFill>
                  <a:schemeClr val="accent6">
                    <a:lumMod val="75000"/>
                  </a:schemeClr>
                </a:solidFill>
              </a:rPr>
              <a:t>Immunizations</a:t>
            </a:r>
          </a:p>
          <a:p>
            <a:pPr>
              <a:spcBef>
                <a:spcPts val="450"/>
              </a:spcBef>
              <a:buNone/>
            </a:pPr>
            <a:endParaRPr lang="en-US" sz="1200" b="1" dirty="0">
              <a:solidFill>
                <a:schemeClr val="tx1"/>
              </a:solidFill>
            </a:endParaRPr>
          </a:p>
          <a:p>
            <a:pPr>
              <a:spcBef>
                <a:spcPts val="450"/>
              </a:spcBef>
              <a:buNone/>
            </a:pPr>
            <a:r>
              <a:rPr lang="en-US" sz="1200" b="1" dirty="0">
                <a:solidFill>
                  <a:schemeClr val="tx1"/>
                </a:solidFill>
              </a:rPr>
              <a:t>Federal Government Services</a:t>
            </a:r>
          </a:p>
          <a:p>
            <a:pPr marL="171450" indent="-171450">
              <a:spcBef>
                <a:spcPts val="450"/>
              </a:spcBef>
              <a:buFontTx/>
              <a:buChar char="-"/>
            </a:pPr>
            <a:r>
              <a:rPr lang="en-US" sz="1200" dirty="0">
                <a:solidFill>
                  <a:schemeClr val="accent6">
                    <a:lumMod val="75000"/>
                  </a:schemeClr>
                </a:solidFill>
              </a:rPr>
              <a:t>SSA Disability Determination</a:t>
            </a:r>
          </a:p>
          <a:p>
            <a:pPr marL="171450" indent="-171450">
              <a:spcBef>
                <a:spcPts val="450"/>
              </a:spcBef>
              <a:buFontTx/>
              <a:buChar char="-"/>
            </a:pPr>
            <a:r>
              <a:rPr lang="en-US" sz="1200" dirty="0">
                <a:solidFill>
                  <a:schemeClr val="accent6">
                    <a:lumMod val="75000"/>
                  </a:schemeClr>
                </a:solidFill>
              </a:rPr>
              <a:t>VA’s VLER Program</a:t>
            </a:r>
          </a:p>
          <a:p>
            <a:pPr>
              <a:spcBef>
                <a:spcPts val="450"/>
              </a:spcBef>
              <a:buNone/>
            </a:pPr>
            <a:endParaRPr lang="en-US" sz="1200" b="1" dirty="0">
              <a:solidFill>
                <a:schemeClr val="tx1"/>
              </a:solidFill>
            </a:endParaRPr>
          </a:p>
          <a:p>
            <a:pPr>
              <a:spcBef>
                <a:spcPts val="450"/>
              </a:spcBef>
              <a:buNone/>
            </a:pPr>
            <a:r>
              <a:rPr lang="en-US" sz="1200" b="1" dirty="0">
                <a:solidFill>
                  <a:schemeClr val="tx1"/>
                </a:solidFill>
              </a:rPr>
              <a:t>Meaningful Use Supporting Services</a:t>
            </a:r>
          </a:p>
          <a:p>
            <a:pPr marL="171450" indent="-171450">
              <a:spcBef>
                <a:spcPts val="450"/>
              </a:spcBef>
              <a:buFontTx/>
              <a:buChar char="-"/>
            </a:pPr>
            <a:r>
              <a:rPr lang="en-US" sz="1200" dirty="0">
                <a:solidFill>
                  <a:schemeClr val="accent6">
                    <a:lumMod val="75000"/>
                  </a:schemeClr>
                </a:solidFill>
              </a:rPr>
              <a:t>Transitions of Care</a:t>
            </a:r>
          </a:p>
          <a:p>
            <a:pPr marL="171450" indent="-171450">
              <a:spcBef>
                <a:spcPts val="450"/>
              </a:spcBef>
              <a:buFontTx/>
              <a:buChar char="-"/>
            </a:pPr>
            <a:r>
              <a:rPr lang="en-US" sz="1200" dirty="0">
                <a:solidFill>
                  <a:schemeClr val="accent6">
                    <a:lumMod val="75000"/>
                  </a:schemeClr>
                </a:solidFill>
              </a:rPr>
              <a:t>Public Health Integration</a:t>
            </a:r>
          </a:p>
          <a:p>
            <a:pPr marL="171450" indent="-171450">
              <a:spcBef>
                <a:spcPts val="450"/>
              </a:spcBef>
              <a:buFontTx/>
              <a:buChar char="-"/>
            </a:pPr>
            <a:r>
              <a:rPr lang="en-US" sz="1200" dirty="0">
                <a:solidFill>
                  <a:schemeClr val="accent6">
                    <a:lumMod val="75000"/>
                  </a:schemeClr>
                </a:solidFill>
              </a:rPr>
              <a:t>CCD Connect</a:t>
            </a:r>
          </a:p>
        </p:txBody>
      </p:sp>
      <p:sp>
        <p:nvSpPr>
          <p:cNvPr id="57" name="TextBox 56"/>
          <p:cNvSpPr txBox="1"/>
          <p:nvPr/>
        </p:nvSpPr>
        <p:spPr>
          <a:xfrm>
            <a:off x="4976171" y="2091276"/>
            <a:ext cx="2282252" cy="584775"/>
          </a:xfrm>
          <a:prstGeom prst="rect">
            <a:avLst/>
          </a:prstGeom>
          <a:noFill/>
        </p:spPr>
        <p:txBody>
          <a:bodyPr wrap="square" rtlCol="0">
            <a:spAutoFit/>
          </a:bodyPr>
          <a:lstStyle/>
          <a:p>
            <a:pPr algn="ctr">
              <a:buNone/>
            </a:pPr>
            <a:r>
              <a:rPr lang="en-US" sz="3200" b="1" dirty="0">
                <a:latin typeface="+mn-lt"/>
              </a:rPr>
              <a:t>IHIE</a:t>
            </a:r>
          </a:p>
        </p:txBody>
      </p:sp>
      <p:pic>
        <p:nvPicPr>
          <p:cNvPr id="58"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9496227">
            <a:off x="7611890" y="1481365"/>
            <a:ext cx="1140525" cy="361432"/>
          </a:xfrm>
          <a:prstGeom prst="rect">
            <a:avLst/>
          </a:prstGeom>
        </p:spPr>
      </p:pic>
      <p:pic>
        <p:nvPicPr>
          <p:cNvPr id="59"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9760422">
            <a:off x="7932407" y="2015356"/>
            <a:ext cx="836982" cy="403841"/>
          </a:xfrm>
          <a:prstGeom prst="rect">
            <a:avLst/>
          </a:prstGeom>
        </p:spPr>
      </p:pic>
      <p:pic>
        <p:nvPicPr>
          <p:cNvPr id="60"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656731" flipV="1">
            <a:off x="7822904" y="5593705"/>
            <a:ext cx="781479" cy="429730"/>
          </a:xfrm>
          <a:prstGeom prst="rect">
            <a:avLst/>
          </a:prstGeom>
        </p:spPr>
      </p:pic>
      <p:sp>
        <p:nvSpPr>
          <p:cNvPr id="63" name="Title 1"/>
          <p:cNvSpPr txBox="1">
            <a:spLocks/>
          </p:cNvSpPr>
          <p:nvPr/>
        </p:nvSpPr>
        <p:spPr>
          <a:xfrm>
            <a:off x="612826" y="193738"/>
            <a:ext cx="10949244" cy="762000"/>
          </a:xfrm>
          <a:prstGeom prst="rect">
            <a:avLst/>
          </a:prstGeom>
        </p:spPr>
        <p:txBody>
          <a:bodyPr/>
          <a:lstStyle>
            <a:lvl1pPr algn="ctr" defTabSz="914400" rtl="0" eaLnBrk="1" latinLnBrk="0" hangingPunct="1">
              <a:lnSpc>
                <a:spcPct val="90000"/>
              </a:lnSpc>
              <a:spcBef>
                <a:spcPct val="0"/>
              </a:spcBef>
              <a:buNone/>
              <a:defRPr sz="4800" kern="1200">
                <a:solidFill>
                  <a:schemeClr val="tx1"/>
                </a:solidFill>
                <a:latin typeface="Arial" panose="020B0604020202020204" pitchFamily="34" charset="0"/>
                <a:ea typeface="+mj-ea"/>
                <a:cs typeface="Arial" panose="020B0604020202020204" pitchFamily="34" charset="0"/>
              </a:defRPr>
            </a:lvl1pPr>
          </a:lstStyle>
          <a:p>
            <a:r>
              <a:rPr lang="en-US" sz="3400" b="1" dirty="0">
                <a:effectLst>
                  <a:outerShdw blurRad="12700" dist="12700" dir="2700000" algn="tl">
                    <a:srgbClr val="000000">
                      <a:alpha val="43137"/>
                    </a:srgbClr>
                  </a:outerShdw>
                </a:effectLst>
              </a:rPr>
              <a:t>How HIE </a:t>
            </a:r>
            <a:br>
              <a:rPr lang="en-US" sz="3400" b="1" dirty="0">
                <a:effectLst>
                  <a:outerShdw blurRad="12700" dist="12700" dir="2700000" algn="tl">
                    <a:srgbClr val="000000">
                      <a:alpha val="43137"/>
                    </a:srgbClr>
                  </a:outerShdw>
                </a:effectLst>
              </a:rPr>
            </a:br>
            <a:r>
              <a:rPr lang="en-US" sz="3400" b="1" dirty="0">
                <a:effectLst>
                  <a:outerShdw blurRad="12700" dist="12700" dir="2700000" algn="tl">
                    <a:srgbClr val="000000">
                      <a:alpha val="43137"/>
                    </a:srgbClr>
                  </a:outerShdw>
                </a:effectLst>
              </a:rPr>
              <a:t>Produces Value</a:t>
            </a:r>
          </a:p>
        </p:txBody>
      </p:sp>
      <p:pic>
        <p:nvPicPr>
          <p:cNvPr id="65"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19760422">
            <a:off x="7975263" y="2988210"/>
            <a:ext cx="706294" cy="403841"/>
          </a:xfrm>
          <a:prstGeom prst="rect">
            <a:avLst/>
          </a:prstGeom>
        </p:spPr>
      </p:pic>
      <p:pic>
        <p:nvPicPr>
          <p:cNvPr id="66" name="Content Placeholder 3" descr="Data Reuse.jpg"/>
          <p:cNvPicPr>
            <a:picLocks noChangeAspect="1"/>
          </p:cNvPicPr>
          <p:nvPr/>
        </p:nvPicPr>
        <p:blipFill>
          <a:blip r:embed="rId3" cstate="print">
            <a:clrChange>
              <a:clrFrom>
                <a:srgbClr val="FFFFFF"/>
              </a:clrFrom>
              <a:clrTo>
                <a:srgbClr val="FFFFFF">
                  <a:alpha val="0"/>
                </a:srgbClr>
              </a:clrTo>
            </a:clrChange>
          </a:blip>
          <a:srcRect l="12069" t="59521" r="81897" b="37024"/>
          <a:stretch>
            <a:fillRect/>
          </a:stretch>
        </p:blipFill>
        <p:spPr>
          <a:xfrm rot="740149" flipV="1">
            <a:off x="7943917" y="3833365"/>
            <a:ext cx="643545" cy="412135"/>
          </a:xfrm>
          <a:prstGeom prst="rect">
            <a:avLst/>
          </a:prstGeom>
        </p:spPr>
      </p:pic>
      <p:sp>
        <p:nvSpPr>
          <p:cNvPr id="3" name="TextBox 2">
            <a:extLst>
              <a:ext uri="{FF2B5EF4-FFF2-40B4-BE49-F238E27FC236}">
                <a16:creationId xmlns:a16="http://schemas.microsoft.com/office/drawing/2014/main" xmlns="" id="{14102A7D-DB20-43D6-BF2F-F2A79D0DD5BA}"/>
              </a:ext>
            </a:extLst>
          </p:cNvPr>
          <p:cNvSpPr txBox="1"/>
          <p:nvPr/>
        </p:nvSpPr>
        <p:spPr>
          <a:xfrm>
            <a:off x="5571369" y="5029885"/>
            <a:ext cx="1080254" cy="646331"/>
          </a:xfrm>
          <a:prstGeom prst="rect">
            <a:avLst/>
          </a:prstGeom>
          <a:noFill/>
        </p:spPr>
        <p:txBody>
          <a:bodyPr wrap="square" rtlCol="0">
            <a:spAutoFit/>
          </a:bodyPr>
          <a:lstStyle/>
          <a:p>
            <a:pPr algn="ctr"/>
            <a:r>
              <a:rPr lang="en-US" dirty="0"/>
              <a:t>Secure VPN</a:t>
            </a:r>
          </a:p>
        </p:txBody>
      </p:sp>
    </p:spTree>
    <p:extLst>
      <p:ext uri="{BB962C8B-B14F-4D97-AF65-F5344CB8AC3E}">
        <p14:creationId xmlns:p14="http://schemas.microsoft.com/office/powerpoint/2010/main" val="1658568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1BEEFB-DD57-41D8-82AD-AE0757A30DC6}"/>
              </a:ext>
            </a:extLst>
          </p:cNvPr>
          <p:cNvSpPr>
            <a:spLocks noGrp="1"/>
          </p:cNvSpPr>
          <p:nvPr>
            <p:ph type="title"/>
          </p:nvPr>
        </p:nvSpPr>
        <p:spPr/>
        <p:txBody>
          <a:bodyPr/>
          <a:lstStyle/>
          <a:p>
            <a:r>
              <a:rPr lang="en-US" sz="4800" dirty="0"/>
              <a:t>Patient Centered Data Home</a:t>
            </a:r>
          </a:p>
        </p:txBody>
      </p:sp>
      <p:pic>
        <p:nvPicPr>
          <p:cNvPr id="1026" name="Picture 2" descr="http://strategichie.com/wp-content/uploads/2018/03/pcdh-map-2.png">
            <a:extLst>
              <a:ext uri="{FF2B5EF4-FFF2-40B4-BE49-F238E27FC236}">
                <a16:creationId xmlns:a16="http://schemas.microsoft.com/office/drawing/2014/main" xmlns="" id="{6E6CF331-1DC1-4334-8977-EB839098DCA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45614" y="2994604"/>
            <a:ext cx="5502149" cy="32643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B56E2C42-C814-4D9A-B3D5-5EDD04C474C2}"/>
              </a:ext>
            </a:extLst>
          </p:cNvPr>
          <p:cNvPicPr>
            <a:picLocks noChangeAspect="1"/>
          </p:cNvPicPr>
          <p:nvPr/>
        </p:nvPicPr>
        <p:blipFill>
          <a:blip r:embed="rId4"/>
          <a:stretch>
            <a:fillRect/>
          </a:stretch>
        </p:blipFill>
        <p:spPr>
          <a:xfrm>
            <a:off x="8453427" y="6286500"/>
            <a:ext cx="3076575" cy="571500"/>
          </a:xfrm>
          <a:prstGeom prst="rect">
            <a:avLst/>
          </a:prstGeom>
        </p:spPr>
      </p:pic>
      <p:pic>
        <p:nvPicPr>
          <p:cNvPr id="4" name="Picture 2" descr="https://strategichie.com/wp-content/uploads/2019/01/SHIEC-PCDH-Maps-1.30.19-regional-v2.jpg">
            <a:extLst>
              <a:ext uri="{FF2B5EF4-FFF2-40B4-BE49-F238E27FC236}">
                <a16:creationId xmlns:a16="http://schemas.microsoft.com/office/drawing/2014/main" xmlns="" id="{AF19C1BD-CD41-4E78-9C4C-ED0ED4788D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1034" y="1303916"/>
            <a:ext cx="8600793" cy="5144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470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p:nvPr>
        </p:nvSpPr>
        <p:spPr>
          <a:xfrm>
            <a:off x="389081" y="4331277"/>
            <a:ext cx="8153400" cy="876300"/>
          </a:xfrm>
        </p:spPr>
        <p:txBody>
          <a:bodyPr/>
          <a:lstStyle/>
          <a:p>
            <a:r>
              <a:rPr lang="en-US" dirty="0">
                <a:solidFill>
                  <a:schemeClr val="tx2"/>
                </a:solidFill>
              </a:rPr>
              <a:t>IHIE Products &amp; Services</a:t>
            </a:r>
          </a:p>
        </p:txBody>
      </p:sp>
    </p:spTree>
    <p:extLst>
      <p:ext uri="{BB962C8B-B14F-4D97-AF65-F5344CB8AC3E}">
        <p14:creationId xmlns:p14="http://schemas.microsoft.com/office/powerpoint/2010/main" val="920537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nvPr>
        </p:nvGraphicFramePr>
        <p:xfrm>
          <a:off x="1371600" y="1689830"/>
          <a:ext cx="9690100" cy="4572000"/>
        </p:xfrm>
        <a:graphic>
          <a:graphicData uri="http://schemas.openxmlformats.org/drawingml/2006/table">
            <a:tbl>
              <a:tblPr firstRow="1" bandRow="1">
                <a:tableStyleId>{8799B23B-EC83-4686-B30A-512413B5E67A}</a:tableStyleId>
              </a:tblPr>
              <a:tblGrid>
                <a:gridCol w="2832100">
                  <a:extLst>
                    <a:ext uri="{9D8B030D-6E8A-4147-A177-3AD203B41FA5}">
                      <a16:colId xmlns:a16="http://schemas.microsoft.com/office/drawing/2014/main" xmlns="" val="1344365897"/>
                    </a:ext>
                  </a:extLst>
                </a:gridCol>
                <a:gridCol w="6858000">
                  <a:extLst>
                    <a:ext uri="{9D8B030D-6E8A-4147-A177-3AD203B41FA5}">
                      <a16:colId xmlns:a16="http://schemas.microsoft.com/office/drawing/2014/main" xmlns="" val="882181745"/>
                    </a:ext>
                  </a:extLst>
                </a:gridCol>
              </a:tblGrid>
              <a:tr h="2103120">
                <a:tc>
                  <a:txBody>
                    <a:bodyPr/>
                    <a:lstStyle/>
                    <a:p>
                      <a:endParaRPr lang="en-US" dirty="0"/>
                    </a:p>
                  </a:txBody>
                  <a:tcPr>
                    <a:lnR w="12700" cap="flat" cmpd="sng" algn="ctr">
                      <a:noFill/>
                      <a:prstDash val="solid"/>
                      <a:round/>
                      <a:headEnd type="none" w="med" len="med"/>
                      <a:tailEnd type="none" w="med" len="med"/>
                    </a:lnR>
                  </a:tcPr>
                </a:tc>
                <a:tc>
                  <a:txBody>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6">
                              <a:lumMod val="75000"/>
                            </a:schemeClr>
                          </a:solidFill>
                          <a:latin typeface="Arial" panose="020B0604020202020204" pitchFamily="34" charset="0"/>
                          <a:cs typeface="Arial" panose="020B0604020202020204" pitchFamily="34" charset="0"/>
                        </a:rPr>
                        <a:t>One Care </a:t>
                      </a:r>
                    </a:p>
                    <a:p>
                      <a:pPr marL="45720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accent6">
                              <a:lumMod val="75000"/>
                            </a:schemeClr>
                          </a:solidFill>
                          <a:latin typeface="Calibri" panose="020F0502020204030204" pitchFamily="34" charset="0"/>
                          <a:cs typeface="Calibri" panose="020F0502020204030204" pitchFamily="34" charset="0"/>
                        </a:rPr>
                        <a:t>This suite includes some of our most popular</a:t>
                      </a:r>
                      <a:r>
                        <a:rPr lang="en-US" sz="1800" b="0" baseline="0" dirty="0">
                          <a:solidFill>
                            <a:schemeClr val="accent6">
                              <a:lumMod val="75000"/>
                            </a:schemeClr>
                          </a:solidFill>
                          <a:latin typeface="Calibri" panose="020F0502020204030204" pitchFamily="34" charset="0"/>
                          <a:cs typeface="Calibri" panose="020F0502020204030204" pitchFamily="34" charset="0"/>
                        </a:rPr>
                        <a:t> products, such as DOCS4DOCS and CareWeb. One Care </a:t>
                      </a:r>
                      <a:r>
                        <a:rPr lang="en-US" sz="1800" b="0" dirty="0">
                          <a:solidFill>
                            <a:schemeClr val="accent6">
                              <a:lumMod val="75000"/>
                            </a:schemeClr>
                          </a:solidFill>
                          <a:latin typeface="Calibri" panose="020F0502020204030204" pitchFamily="34" charset="0"/>
                          <a:cs typeface="Calibri" panose="020F0502020204030204" pitchFamily="34" charset="0"/>
                        </a:rPr>
                        <a:t>offers solutions to improve the health of the </a:t>
                      </a:r>
                      <a:r>
                        <a:rPr lang="en-US" sz="1800" b="1" dirty="0">
                          <a:solidFill>
                            <a:schemeClr val="accent6">
                              <a:lumMod val="75000"/>
                            </a:schemeClr>
                          </a:solidFill>
                          <a:latin typeface="Calibri" panose="020F0502020204030204" pitchFamily="34" charset="0"/>
                          <a:cs typeface="Calibri" panose="020F0502020204030204" pitchFamily="34" charset="0"/>
                        </a:rPr>
                        <a:t>INDIVIDUAL PATIENT</a:t>
                      </a:r>
                      <a:r>
                        <a:rPr lang="en-US" sz="1800" b="0" dirty="0">
                          <a:solidFill>
                            <a:schemeClr val="accent6">
                              <a:lumMod val="75000"/>
                            </a:schemeClr>
                          </a:solidFill>
                          <a:latin typeface="Calibri" panose="020F0502020204030204" pitchFamily="34" charset="0"/>
                          <a:cs typeface="Calibri" panose="020F0502020204030204" pitchFamily="34" charset="0"/>
                        </a:rPr>
                        <a:t>.</a:t>
                      </a:r>
                      <a:endParaRPr lang="en-US" sz="1800" b="0" dirty="0">
                        <a:solidFill>
                          <a:schemeClr val="accent6">
                            <a:lumMod val="75000"/>
                          </a:schemeClr>
                        </a:solidFill>
                        <a:latin typeface="Calibri" panose="020F0502020204030204" pitchFamily="34" charset="0"/>
                        <a:ea typeface="Calibri" charset="0"/>
                        <a:cs typeface="Calibri" panose="020F0502020204030204" pitchFamily="34" charset="0"/>
                      </a:endParaRPr>
                    </a:p>
                  </a:txBody>
                  <a:tcPr anchor="ctr">
                    <a:lnL w="12700" cap="flat" cmpd="sng" algn="ctr">
                      <a:noFill/>
                      <a:prstDash val="solid"/>
                      <a:round/>
                      <a:headEnd type="none" w="med" len="med"/>
                      <a:tailEnd type="none" w="med" len="med"/>
                    </a:lnL>
                  </a:tcPr>
                </a:tc>
                <a:extLst>
                  <a:ext uri="{0D108BD9-81ED-4DB2-BD59-A6C34878D82A}">
                    <a16:rowId xmlns:a16="http://schemas.microsoft.com/office/drawing/2014/main" xmlns="" val="2966035597"/>
                  </a:ext>
                </a:extLst>
              </a:tr>
              <a:tr h="274320">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6">
                            <a:lumMod val="75000"/>
                          </a:schemeClr>
                        </a:solidFill>
                        <a:latin typeface="Arial" panose="020B0604020202020204" pitchFamily="34" charset="0"/>
                        <a:ea typeface="Calibri"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noFill/>
                  </a:tcPr>
                </a:tc>
                <a:extLst>
                  <a:ext uri="{0D108BD9-81ED-4DB2-BD59-A6C34878D82A}">
                    <a16:rowId xmlns:a16="http://schemas.microsoft.com/office/drawing/2014/main" xmlns="" val="488747693"/>
                  </a:ext>
                </a:extLst>
              </a:tr>
              <a:tr h="2103120">
                <a:tc>
                  <a:txBody>
                    <a:bodyPr/>
                    <a:lstStyle/>
                    <a:p>
                      <a:endParaRPr lang="en-US" dirty="0"/>
                    </a:p>
                  </a:txBody>
                  <a:tcPr>
                    <a:lnR w="12700" cap="flat" cmpd="sng" algn="ctr">
                      <a:noFill/>
                      <a:prstDash val="solid"/>
                      <a:round/>
                      <a:headEnd type="none" w="med" len="med"/>
                      <a:tailEnd type="none" w="med" len="med"/>
                    </a:lnR>
                  </a:tcPr>
                </a:tc>
                <a:tc>
                  <a:txBody>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6">
                              <a:lumMod val="75000"/>
                            </a:schemeClr>
                          </a:solidFill>
                          <a:latin typeface="Arial" panose="020B0604020202020204" pitchFamily="34" charset="0"/>
                          <a:cs typeface="Arial" panose="020B0604020202020204" pitchFamily="34" charset="0"/>
                        </a:rPr>
                        <a:t>Pop Care </a:t>
                      </a:r>
                    </a:p>
                    <a:p>
                      <a:pPr marL="45720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accent6">
                              <a:lumMod val="75000"/>
                            </a:schemeClr>
                          </a:solidFill>
                          <a:latin typeface="Calibri" panose="020F0502020204030204" pitchFamily="34" charset="0"/>
                          <a:cs typeface="Calibri" panose="020F0502020204030204" pitchFamily="34" charset="0"/>
                        </a:rPr>
                        <a:t>Products in the Pop Care suite allow providers to track patients, measure progress and analyze data for a specific segment of the population. Pop Care provides insight into </a:t>
                      </a:r>
                      <a:r>
                        <a:rPr lang="en-US" sz="1800" b="1" dirty="0">
                          <a:solidFill>
                            <a:schemeClr val="accent6">
                              <a:lumMod val="75000"/>
                            </a:schemeClr>
                          </a:solidFill>
                          <a:latin typeface="Calibri" panose="020F0502020204030204" pitchFamily="34" charset="0"/>
                          <a:cs typeface="Calibri" panose="020F0502020204030204" pitchFamily="34" charset="0"/>
                        </a:rPr>
                        <a:t>POPULATION HEALTH</a:t>
                      </a:r>
                      <a:r>
                        <a:rPr lang="en-US" sz="1800" baseline="0" dirty="0">
                          <a:solidFill>
                            <a:schemeClr val="accent6">
                              <a:lumMod val="75000"/>
                            </a:schemeClr>
                          </a:solidFill>
                          <a:latin typeface="Calibri" panose="020F0502020204030204" pitchFamily="34" charset="0"/>
                          <a:cs typeface="Calibri" panose="020F0502020204030204" pitchFamily="34" charset="0"/>
                        </a:rPr>
                        <a:t>. </a:t>
                      </a:r>
                    </a:p>
                    <a:p>
                      <a:pPr marL="45720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accent6">
                            <a:lumMod val="75000"/>
                          </a:schemeClr>
                        </a:solidFill>
                        <a:latin typeface="Calibri" panose="020F0502020204030204" pitchFamily="34" charset="0"/>
                        <a:ea typeface="Calibri" charset="0"/>
                        <a:cs typeface="Calibri" panose="020F0502020204030204" pitchFamily="34" charset="0"/>
                      </a:endParaRPr>
                    </a:p>
                  </a:txBody>
                  <a:tcPr anchor="ctr">
                    <a:lnL w="12700" cap="flat" cmpd="sng" algn="ctr">
                      <a:noFill/>
                      <a:prstDash val="solid"/>
                      <a:round/>
                      <a:headEnd type="none" w="med" len="med"/>
                      <a:tailEnd type="none" w="med" len="med"/>
                    </a:lnL>
                  </a:tcPr>
                </a:tc>
                <a:extLst>
                  <a:ext uri="{0D108BD9-81ED-4DB2-BD59-A6C34878D82A}">
                    <a16:rowId xmlns:a16="http://schemas.microsoft.com/office/drawing/2014/main" xmlns="" val="3614439799"/>
                  </a:ext>
                </a:extLst>
              </a:tr>
            </a:tbl>
          </a:graphicData>
        </a:graphic>
      </p:graphicFrame>
      <p:sp>
        <p:nvSpPr>
          <p:cNvPr id="7" name="Title 6"/>
          <p:cNvSpPr>
            <a:spLocks noGrp="1"/>
          </p:cNvSpPr>
          <p:nvPr>
            <p:ph type="title"/>
          </p:nvPr>
        </p:nvSpPr>
        <p:spPr/>
        <p:txBody>
          <a:bodyPr>
            <a:normAutofit/>
          </a:bodyPr>
          <a:lstStyle/>
          <a:p>
            <a:r>
              <a:rPr lang="en-US" sz="4800" b="1" dirty="0">
                <a:latin typeface="Raleway"/>
                <a:ea typeface="Calibri" charset="0"/>
              </a:rPr>
              <a:t>Review of Services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961" y="1954213"/>
            <a:ext cx="2363668" cy="1571954"/>
          </a:xfrm>
          <a:prstGeom prst="rect">
            <a:avLst/>
          </a:prstGeom>
        </p:spPr>
      </p:pic>
      <p:pic>
        <p:nvPicPr>
          <p:cNvPr id="17" name="Picture 16"/>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73333" y="4331116"/>
            <a:ext cx="2368296" cy="1797476"/>
          </a:xfrm>
          <a:prstGeom prst="rect">
            <a:avLst/>
          </a:prstGeom>
        </p:spPr>
      </p:pic>
      <p:pic>
        <p:nvPicPr>
          <p:cNvPr id="2" name="Picture 1">
            <a:extLst>
              <a:ext uri="{FF2B5EF4-FFF2-40B4-BE49-F238E27FC236}">
                <a16:creationId xmlns:a16="http://schemas.microsoft.com/office/drawing/2014/main" xmlns="" id="{B66F4CCB-509F-4E58-8645-183EC237D86F}"/>
              </a:ext>
            </a:extLst>
          </p:cNvPr>
          <p:cNvPicPr>
            <a:picLocks noChangeAspect="1"/>
          </p:cNvPicPr>
          <p:nvPr/>
        </p:nvPicPr>
        <p:blipFill>
          <a:blip r:embed="rId5"/>
          <a:stretch>
            <a:fillRect/>
          </a:stretch>
        </p:blipFill>
        <p:spPr>
          <a:xfrm>
            <a:off x="4701887" y="6358812"/>
            <a:ext cx="3048000" cy="499188"/>
          </a:xfrm>
          <a:prstGeom prst="rect">
            <a:avLst/>
          </a:prstGeom>
        </p:spPr>
      </p:pic>
    </p:spTree>
    <p:extLst>
      <p:ext uri="{BB962C8B-B14F-4D97-AF65-F5344CB8AC3E}">
        <p14:creationId xmlns:p14="http://schemas.microsoft.com/office/powerpoint/2010/main" val="208671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37"/>
          <p:cNvSpPr>
            <a:spLocks noGrp="1"/>
          </p:cNvSpPr>
          <p:nvPr>
            <p:ph type="body" sz="quarter" idx="13"/>
          </p:nvPr>
        </p:nvSpPr>
        <p:spPr>
          <a:xfrm>
            <a:off x="833484" y="3657600"/>
            <a:ext cx="4355204" cy="2631335"/>
          </a:xfrm>
          <a:ln>
            <a:solidFill>
              <a:schemeClr val="tx1"/>
            </a:solidFill>
          </a:ln>
        </p:spPr>
        <p:txBody>
          <a:bodyPr>
            <a:normAutofit/>
          </a:bodyPr>
          <a:lstStyle/>
          <a:p>
            <a:pPr marL="0" indent="0" algn="ctr">
              <a:buNone/>
            </a:pPr>
            <a:endParaRPr lang="en-US" sz="1800" dirty="0">
              <a:solidFill>
                <a:schemeClr val="accent6">
                  <a:lumMod val="75000"/>
                </a:schemeClr>
              </a:solidFill>
              <a:latin typeface="Calibri" charset="0"/>
              <a:ea typeface="Calibri" charset="0"/>
              <a:cs typeface="Calibri" charset="0"/>
            </a:endParaRPr>
          </a:p>
          <a:p>
            <a:pPr marL="0" indent="0" algn="ctr">
              <a:buNone/>
            </a:pPr>
            <a:r>
              <a:rPr lang="en-US" sz="1800" dirty="0">
                <a:solidFill>
                  <a:schemeClr val="accent6">
                    <a:lumMod val="75000"/>
                  </a:schemeClr>
                </a:solidFill>
                <a:latin typeface="Calibri" charset="0"/>
                <a:ea typeface="Calibri" charset="0"/>
                <a:cs typeface="Calibri" charset="0"/>
              </a:rPr>
              <a:t>A secure, web-based application that displays patient information from the Indiana Network for Patient Care™, </a:t>
            </a:r>
            <a:br>
              <a:rPr lang="en-US" sz="1800" dirty="0">
                <a:solidFill>
                  <a:schemeClr val="accent6">
                    <a:lumMod val="75000"/>
                  </a:schemeClr>
                </a:solidFill>
                <a:latin typeface="Calibri" charset="0"/>
                <a:ea typeface="Calibri" charset="0"/>
                <a:cs typeface="Calibri" charset="0"/>
              </a:rPr>
            </a:br>
            <a:r>
              <a:rPr lang="en-US" sz="1800" dirty="0">
                <a:solidFill>
                  <a:schemeClr val="accent6">
                    <a:lumMod val="75000"/>
                  </a:schemeClr>
                </a:solidFill>
                <a:latin typeface="Calibri" charset="0"/>
                <a:ea typeface="Calibri" charset="0"/>
                <a:cs typeface="Calibri" charset="0"/>
              </a:rPr>
              <a:t>IHIE’s robust clinical data repository. It provides access to critical clinical information when and where it is needed.</a:t>
            </a:r>
            <a:endParaRPr lang="en-US" sz="1800" dirty="0">
              <a:solidFill>
                <a:schemeClr val="accent6">
                  <a:lumMod val="75000"/>
                </a:schemeClr>
              </a:solidFill>
              <a:latin typeface="Arial" panose="020B0604020202020204" pitchFamily="34" charset="0"/>
              <a:cs typeface="Arial" panose="020B0604020202020204" pitchFamily="34" charset="0"/>
            </a:endParaRPr>
          </a:p>
        </p:txBody>
      </p:sp>
      <p:sp>
        <p:nvSpPr>
          <p:cNvPr id="39" name="Text Placeholder 38"/>
          <p:cNvSpPr>
            <a:spLocks noGrp="1"/>
          </p:cNvSpPr>
          <p:nvPr>
            <p:ph type="body" sz="quarter" idx="14"/>
          </p:nvPr>
        </p:nvSpPr>
        <p:spPr>
          <a:xfrm>
            <a:off x="6996545" y="3657599"/>
            <a:ext cx="4352544" cy="2631335"/>
          </a:xfrm>
          <a:ln>
            <a:solidFill>
              <a:schemeClr val="tx1"/>
            </a:solidFill>
          </a:ln>
        </p:spPr>
        <p:txBody>
          <a:bodyPr>
            <a:normAutofit/>
          </a:bodyPr>
          <a:lstStyle/>
          <a:p>
            <a:pPr marL="0" indent="0" algn="ctr">
              <a:buNone/>
            </a:pPr>
            <a:endParaRPr lang="en-US" sz="1800" dirty="0">
              <a:solidFill>
                <a:schemeClr val="accent6">
                  <a:lumMod val="75000"/>
                </a:schemeClr>
              </a:solidFill>
              <a:latin typeface="Calibri" charset="0"/>
              <a:ea typeface="Calibri" charset="0"/>
              <a:cs typeface="Calibri" charset="0"/>
            </a:endParaRPr>
          </a:p>
          <a:p>
            <a:pPr marL="0" indent="0" algn="ctr">
              <a:buNone/>
            </a:pPr>
            <a:r>
              <a:rPr lang="en-US" sz="1800" dirty="0">
                <a:solidFill>
                  <a:schemeClr val="accent6">
                    <a:lumMod val="75000"/>
                  </a:schemeClr>
                </a:solidFill>
                <a:latin typeface="Calibri" charset="0"/>
                <a:ea typeface="Calibri" charset="0"/>
                <a:cs typeface="Calibri" charset="0"/>
              </a:rPr>
              <a:t>An electronic results delivery service that offers a single source for clinical information such as lab results, radiology reports, hospital admission reports, and more. Results can be viewed through a web-based portal or delivered directly into an EHR system.</a:t>
            </a:r>
          </a:p>
        </p:txBody>
      </p:sp>
      <p:sp>
        <p:nvSpPr>
          <p:cNvPr id="41" name="TextBox 40"/>
          <p:cNvSpPr txBox="1"/>
          <p:nvPr/>
        </p:nvSpPr>
        <p:spPr>
          <a:xfrm>
            <a:off x="4838700" y="584200"/>
            <a:ext cx="6108700" cy="14311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Access patient data quickly and securely</a:t>
            </a:r>
          </a:p>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Trend lab data to understand the full story of the patient</a:t>
            </a:r>
          </a:p>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Search clinical results data by keyword</a:t>
            </a:r>
          </a:p>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Customize your electronic delivery options</a:t>
            </a:r>
          </a:p>
        </p:txBody>
      </p:sp>
      <p:sp>
        <p:nvSpPr>
          <p:cNvPr id="45" name="Rectangle 44"/>
          <p:cNvSpPr/>
          <p:nvPr/>
        </p:nvSpPr>
        <p:spPr>
          <a:xfrm>
            <a:off x="6996544" y="2832098"/>
            <a:ext cx="4352544" cy="8254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33484" y="2832100"/>
            <a:ext cx="4355204" cy="8254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150" y="435217"/>
            <a:ext cx="2624235" cy="174524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581" y="2997200"/>
            <a:ext cx="1745372" cy="48804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8093" y="2997200"/>
            <a:ext cx="2564993" cy="581290"/>
          </a:xfrm>
          <a:prstGeom prst="rect">
            <a:avLst/>
          </a:prstGeom>
        </p:spPr>
      </p:pic>
      <p:pic>
        <p:nvPicPr>
          <p:cNvPr id="2" name="Picture 1">
            <a:extLst>
              <a:ext uri="{FF2B5EF4-FFF2-40B4-BE49-F238E27FC236}">
                <a16:creationId xmlns:a16="http://schemas.microsoft.com/office/drawing/2014/main" xmlns="" id="{73C09D50-18ED-4DD6-8B68-C5883149865A}"/>
              </a:ext>
            </a:extLst>
          </p:cNvPr>
          <p:cNvPicPr>
            <a:picLocks noChangeAspect="1"/>
          </p:cNvPicPr>
          <p:nvPr/>
        </p:nvPicPr>
        <p:blipFill>
          <a:blip r:embed="rId5"/>
          <a:stretch>
            <a:fillRect/>
          </a:stretch>
        </p:blipFill>
        <p:spPr>
          <a:xfrm>
            <a:off x="4673600" y="6419273"/>
            <a:ext cx="3048000" cy="438727"/>
          </a:xfrm>
          <a:prstGeom prst="rect">
            <a:avLst/>
          </a:prstGeom>
        </p:spPr>
      </p:pic>
    </p:spTree>
    <p:extLst>
      <p:ext uri="{BB962C8B-B14F-4D97-AF65-F5344CB8AC3E}">
        <p14:creationId xmlns:p14="http://schemas.microsoft.com/office/powerpoint/2010/main" val="2420906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8148684" y="2832100"/>
            <a:ext cx="3200401" cy="8254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37"/>
          <p:cNvSpPr>
            <a:spLocks noGrp="1"/>
          </p:cNvSpPr>
          <p:nvPr>
            <p:ph type="body" sz="quarter" idx="13"/>
          </p:nvPr>
        </p:nvSpPr>
        <p:spPr>
          <a:xfrm>
            <a:off x="833484" y="3657600"/>
            <a:ext cx="3200401" cy="2631335"/>
          </a:xfrm>
          <a:ln>
            <a:solidFill>
              <a:schemeClr val="tx1"/>
            </a:solidFill>
          </a:ln>
        </p:spPr>
        <p:txBody>
          <a:bodyPr>
            <a:normAutofit/>
          </a:bodyPr>
          <a:lstStyle/>
          <a:p>
            <a:pPr marL="0" indent="0" algn="ctr">
              <a:buNone/>
            </a:pPr>
            <a:endParaRPr lang="en-US" sz="1800" dirty="0">
              <a:solidFill>
                <a:schemeClr val="accent6">
                  <a:lumMod val="75000"/>
                </a:schemeClr>
              </a:solidFill>
              <a:latin typeface="Calibri" charset="0"/>
              <a:cs typeface="Calibri" charset="0"/>
            </a:endParaRPr>
          </a:p>
          <a:p>
            <a:pPr marL="0" indent="0" algn="ctr">
              <a:buNone/>
            </a:pPr>
            <a:r>
              <a:rPr lang="en-US" sz="1800" dirty="0">
                <a:solidFill>
                  <a:schemeClr val="accent6">
                    <a:lumMod val="75000"/>
                  </a:schemeClr>
                </a:solidFill>
                <a:latin typeface="Calibri" charset="0"/>
                <a:cs typeface="Calibri" charset="0"/>
              </a:rPr>
              <a:t>Support the patient/primary provider relationship, address appropriate usage of healthcare resources, and ultimately reduce healthcare costs for any managed care organization.</a:t>
            </a:r>
          </a:p>
          <a:p>
            <a:pPr marL="0" indent="0" algn="ctr">
              <a:buNone/>
            </a:pPr>
            <a:r>
              <a:rPr lang="en-US" sz="1800" b="1" dirty="0">
                <a:latin typeface="Calibri" charset="0"/>
                <a:cs typeface="Arial" panose="020B0604020202020204" pitchFamily="34" charset="0"/>
              </a:rPr>
              <a:t>Delivering 1.6 Million ADT alerts on IN residents</a:t>
            </a:r>
          </a:p>
          <a:p>
            <a:pPr marL="0" indent="0" algn="ctr">
              <a:buNone/>
            </a:pPr>
            <a:endParaRPr lang="en-US" sz="1800" dirty="0">
              <a:solidFill>
                <a:schemeClr val="accent6">
                  <a:lumMod val="75000"/>
                </a:schemeClr>
              </a:solidFill>
              <a:latin typeface="Arial" panose="020B0604020202020204" pitchFamily="34" charset="0"/>
              <a:cs typeface="Arial" panose="020B0604020202020204" pitchFamily="34" charset="0"/>
            </a:endParaRPr>
          </a:p>
        </p:txBody>
      </p:sp>
      <p:sp>
        <p:nvSpPr>
          <p:cNvPr id="39" name="Text Placeholder 38"/>
          <p:cNvSpPr>
            <a:spLocks noGrp="1"/>
          </p:cNvSpPr>
          <p:nvPr>
            <p:ph type="body" sz="quarter" idx="14"/>
          </p:nvPr>
        </p:nvSpPr>
        <p:spPr>
          <a:xfrm>
            <a:off x="4491085" y="3657599"/>
            <a:ext cx="3200401" cy="2631335"/>
          </a:xfrm>
          <a:ln>
            <a:solidFill>
              <a:schemeClr val="tx1"/>
            </a:solidFill>
          </a:ln>
        </p:spPr>
        <p:txBody>
          <a:bodyPr>
            <a:normAutofit/>
          </a:bodyPr>
          <a:lstStyle/>
          <a:p>
            <a:pPr marL="0" indent="0" algn="ctr">
              <a:buNone/>
            </a:pPr>
            <a:endParaRPr lang="en-US" sz="1800" dirty="0">
              <a:solidFill>
                <a:schemeClr val="accent6">
                  <a:lumMod val="75000"/>
                </a:schemeClr>
              </a:solidFill>
              <a:latin typeface="Calibri" charset="0"/>
              <a:ea typeface="Calibri" charset="0"/>
              <a:cs typeface="Calibri" charset="0"/>
            </a:endParaRPr>
          </a:p>
          <a:p>
            <a:pPr marL="0" indent="0" algn="ctr">
              <a:buNone/>
            </a:pPr>
            <a:r>
              <a:rPr lang="en-US" sz="1800" dirty="0">
                <a:solidFill>
                  <a:schemeClr val="accent6">
                    <a:lumMod val="75000"/>
                  </a:schemeClr>
                </a:solidFill>
                <a:latin typeface="Calibri" charset="0"/>
                <a:ea typeface="Calibri" charset="0"/>
                <a:cs typeface="Calibri" charset="0"/>
              </a:rPr>
              <a:t>Customized form of CareWeb access to real time and historical INPC community data for a specific segment of the population.  Uses a “google like” search feature. </a:t>
            </a:r>
          </a:p>
        </p:txBody>
      </p:sp>
      <p:sp>
        <p:nvSpPr>
          <p:cNvPr id="40" name="Text Placeholder 39"/>
          <p:cNvSpPr>
            <a:spLocks noGrp="1"/>
          </p:cNvSpPr>
          <p:nvPr>
            <p:ph type="body" sz="quarter" idx="15"/>
          </p:nvPr>
        </p:nvSpPr>
        <p:spPr>
          <a:xfrm>
            <a:off x="8148686" y="3657599"/>
            <a:ext cx="3200401" cy="2631336"/>
          </a:xfrm>
          <a:ln>
            <a:solidFill>
              <a:schemeClr val="tx1"/>
            </a:solidFill>
          </a:ln>
        </p:spPr>
        <p:txBody>
          <a:bodyPr>
            <a:normAutofit lnSpcReduction="10000"/>
          </a:bodyPr>
          <a:lstStyle/>
          <a:p>
            <a:pPr marL="0" indent="0" algn="ctr">
              <a:buNone/>
            </a:pPr>
            <a:endParaRPr lang="en-US" sz="1800" dirty="0">
              <a:solidFill>
                <a:schemeClr val="accent6">
                  <a:lumMod val="75000"/>
                </a:schemeClr>
              </a:solidFill>
              <a:latin typeface="Calibri" panose="020F0502020204030204" pitchFamily="34" charset="0"/>
              <a:cs typeface="Calibri" panose="020F0502020204030204" pitchFamily="34" charset="0"/>
            </a:endParaRPr>
          </a:p>
          <a:p>
            <a:pPr marL="0" indent="0" algn="ctr">
              <a:buNone/>
            </a:pPr>
            <a:r>
              <a:rPr lang="en-US" sz="1800" dirty="0">
                <a:solidFill>
                  <a:schemeClr val="accent6">
                    <a:lumMod val="75000"/>
                  </a:schemeClr>
                </a:solidFill>
                <a:latin typeface="Calibri" panose="020F0502020204030204" pitchFamily="34" charset="0"/>
                <a:cs typeface="Calibri" panose="020F0502020204030204" pitchFamily="34" charset="0"/>
              </a:rPr>
              <a:t>A customized report to assist your organization in care management for specific populations and quality metric efforts.</a:t>
            </a:r>
          </a:p>
          <a:p>
            <a:pPr marL="0" indent="0" algn="ctr">
              <a:buNone/>
            </a:pPr>
            <a:endParaRPr lang="en-US" sz="1800" dirty="0">
              <a:solidFill>
                <a:schemeClr val="accent6">
                  <a:lumMod val="75000"/>
                </a:schemeClr>
              </a:solidFill>
              <a:latin typeface="Calibri" panose="020F0502020204030204" pitchFamily="34" charset="0"/>
              <a:cs typeface="Calibri" panose="020F0502020204030204" pitchFamily="34" charset="0"/>
            </a:endParaRPr>
          </a:p>
          <a:p>
            <a:pPr marL="0" indent="0" algn="ctr">
              <a:buNone/>
            </a:pPr>
            <a:r>
              <a:rPr lang="en-US" sz="1800" b="1" dirty="0"/>
              <a:t>Delivering 2.4 Million CVR reports on IN residents</a:t>
            </a:r>
          </a:p>
          <a:p>
            <a:pPr marL="0" indent="0" algn="ctr">
              <a:buNone/>
            </a:pPr>
            <a:endParaRPr lang="en-US" sz="1800" dirty="0">
              <a:solidFill>
                <a:schemeClr val="accent6">
                  <a:lumMod val="75000"/>
                </a:schemeClr>
              </a:solidFill>
              <a:latin typeface="Calibri" panose="020F0502020204030204" pitchFamily="34" charset="0"/>
              <a:cs typeface="Calibri" panose="020F0502020204030204" pitchFamily="34" charset="0"/>
            </a:endParaRPr>
          </a:p>
        </p:txBody>
      </p:sp>
      <p:sp>
        <p:nvSpPr>
          <p:cNvPr id="41" name="TextBox 40"/>
          <p:cNvSpPr txBox="1"/>
          <p:nvPr/>
        </p:nvSpPr>
        <p:spPr>
          <a:xfrm>
            <a:off x="4838700" y="584200"/>
            <a:ext cx="6108700" cy="178510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Track where patient care is delivered</a:t>
            </a:r>
          </a:p>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Access discrete data within EHRs</a:t>
            </a:r>
          </a:p>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Support quality metric efforts</a:t>
            </a:r>
          </a:p>
          <a:p>
            <a:pPr marL="285750" indent="-285750">
              <a:spcAft>
                <a:spcPts val="600"/>
              </a:spcAft>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Manage patient’s transition of care</a:t>
            </a:r>
          </a:p>
          <a:p>
            <a:pPr marL="285750" indent="-285750">
              <a:spcAft>
                <a:spcPts val="600"/>
              </a:spcAft>
              <a:buFont typeface="Arial" panose="020B0604020202020204" pitchFamily="34" charset="0"/>
              <a:buChar char="•"/>
            </a:pPr>
            <a:endParaRPr lang="en-US" dirty="0">
              <a:solidFill>
                <a:schemeClr val="bg1"/>
              </a:solidFill>
              <a:latin typeface="Calibri" panose="020F0502020204030204" pitchFamily="34" charset="0"/>
              <a:cs typeface="Calibri" panose="020F0502020204030204" pitchFamily="34" charset="0"/>
            </a:endParaRPr>
          </a:p>
        </p:txBody>
      </p:sp>
      <p:sp>
        <p:nvSpPr>
          <p:cNvPr id="45" name="Rectangle 44"/>
          <p:cNvSpPr/>
          <p:nvPr/>
        </p:nvSpPr>
        <p:spPr>
          <a:xfrm>
            <a:off x="4491084" y="2832100"/>
            <a:ext cx="3200401" cy="8254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33484" y="2832100"/>
            <a:ext cx="3200401" cy="8254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8116024" y="2992141"/>
            <a:ext cx="3292203" cy="523220"/>
          </a:xfrm>
          <a:prstGeom prst="rect">
            <a:avLst/>
          </a:prstGeom>
          <a:noFill/>
        </p:spPr>
        <p:txBody>
          <a:bodyPr wrap="square" rtlCol="0">
            <a:spAutoFit/>
          </a:bodyPr>
          <a:lstStyle/>
          <a:p>
            <a:pPr algn="ctr"/>
            <a:r>
              <a:rPr lang="en-US" sz="2800" dirty="0">
                <a:solidFill>
                  <a:schemeClr val="bg1"/>
                </a:solidFill>
                <a:latin typeface="Calibri" panose="020F0502020204030204" pitchFamily="34" charset="0"/>
                <a:cs typeface="Calibri" panose="020F0502020204030204" pitchFamily="34" charset="0"/>
              </a:rPr>
              <a:t>Clinical Value Reports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624" y="435217"/>
            <a:ext cx="2481558" cy="1883440"/>
          </a:xfrm>
          <a:prstGeom prst="rect">
            <a:avLst/>
          </a:prstGeom>
        </p:spPr>
      </p:pic>
      <p:sp>
        <p:nvSpPr>
          <p:cNvPr id="14" name="TextBox 13"/>
          <p:cNvSpPr txBox="1"/>
          <p:nvPr/>
        </p:nvSpPr>
        <p:spPr>
          <a:xfrm>
            <a:off x="833483" y="2866386"/>
            <a:ext cx="3200402" cy="769441"/>
          </a:xfrm>
          <a:prstGeom prst="rect">
            <a:avLst/>
          </a:prstGeom>
          <a:noFill/>
        </p:spPr>
        <p:txBody>
          <a:bodyPr wrap="square" rtlCol="0">
            <a:spAutoFit/>
          </a:bodyPr>
          <a:lstStyle/>
          <a:p>
            <a:pPr algn="ctr"/>
            <a:r>
              <a:rPr lang="en-US" sz="4400" dirty="0">
                <a:solidFill>
                  <a:schemeClr val="bg1"/>
                </a:solidFill>
                <a:latin typeface="Calibri" panose="020F0502020204030204" pitchFamily="34" charset="0"/>
                <a:cs typeface="Calibri" panose="020F0502020204030204" pitchFamily="34" charset="0"/>
              </a:rPr>
              <a:t>ADT Alerts</a:t>
            </a:r>
          </a:p>
        </p:txBody>
      </p:sp>
      <p:sp>
        <p:nvSpPr>
          <p:cNvPr id="15" name="TextBox 14"/>
          <p:cNvSpPr txBox="1"/>
          <p:nvPr/>
        </p:nvSpPr>
        <p:spPr>
          <a:xfrm>
            <a:off x="4491087" y="2864758"/>
            <a:ext cx="3200402" cy="707886"/>
          </a:xfrm>
          <a:prstGeom prst="rect">
            <a:avLst/>
          </a:prstGeom>
          <a:noFill/>
        </p:spPr>
        <p:txBody>
          <a:bodyPr wrap="square" rtlCol="0">
            <a:spAutoFit/>
          </a:bodyPr>
          <a:lstStyle/>
          <a:p>
            <a:pPr algn="ctr"/>
            <a:r>
              <a:rPr lang="en-US" sz="4000" dirty="0">
                <a:solidFill>
                  <a:schemeClr val="bg1"/>
                </a:solidFill>
                <a:latin typeface="Calibri" panose="020F0502020204030204" pitchFamily="34" charset="0"/>
                <a:cs typeface="Calibri" panose="020F0502020204030204" pitchFamily="34" charset="0"/>
              </a:rPr>
              <a:t>Care Manager</a:t>
            </a:r>
          </a:p>
        </p:txBody>
      </p:sp>
    </p:spTree>
    <p:extLst>
      <p:ext uri="{BB962C8B-B14F-4D97-AF65-F5344CB8AC3E}">
        <p14:creationId xmlns:p14="http://schemas.microsoft.com/office/powerpoint/2010/main" val="3113479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0880" y="307550"/>
            <a:ext cx="8266938" cy="1600200"/>
          </a:xfrm>
        </p:spPr>
        <p:txBody>
          <a:bodyPr>
            <a:normAutofit/>
          </a:bodyPr>
          <a:lstStyle/>
          <a:p>
            <a:pPr algn="l"/>
            <a:r>
              <a:rPr lang="en-US" dirty="0">
                <a:ea typeface="Calibri" charset="0"/>
                <a:cs typeface="Calibri" charset="0"/>
              </a:rPr>
              <a:t>Public Health Integration &amp; Automation</a:t>
            </a:r>
            <a:br>
              <a:rPr lang="en-US" dirty="0">
                <a:ea typeface="Calibri" charset="0"/>
                <a:cs typeface="Calibri" charset="0"/>
              </a:rPr>
            </a:br>
            <a:endParaRPr lang="en-US" dirty="0">
              <a:ea typeface="Calibri" charset="0"/>
              <a:cs typeface="Calibri" charset="0"/>
            </a:endParaRPr>
          </a:p>
        </p:txBody>
      </p:sp>
      <p:sp>
        <p:nvSpPr>
          <p:cNvPr id="9" name="Text Placeholder 8"/>
          <p:cNvSpPr>
            <a:spLocks noGrp="1"/>
          </p:cNvSpPr>
          <p:nvPr>
            <p:ph type="body" sz="half" idx="2"/>
          </p:nvPr>
        </p:nvSpPr>
        <p:spPr>
          <a:xfrm>
            <a:off x="508000" y="2057399"/>
            <a:ext cx="6609237" cy="4333973"/>
          </a:xfrm>
        </p:spPr>
        <p:txBody>
          <a:bodyPr>
            <a:normAutofit fontScale="92500" lnSpcReduction="10000"/>
          </a:bodyPr>
          <a:lstStyle/>
          <a:p>
            <a:pPr algn="l">
              <a:lnSpc>
                <a:spcPct val="100000"/>
              </a:lnSpc>
            </a:pPr>
            <a:r>
              <a:rPr lang="en-US" sz="2000" b="1" dirty="0">
                <a:solidFill>
                  <a:srgbClr val="0064A4"/>
                </a:solidFill>
                <a:latin typeface="Calibri" charset="0"/>
                <a:ea typeface="Calibri" charset="0"/>
                <a:cs typeface="Calibri" charset="0"/>
              </a:rPr>
              <a:t>Public Health Emergency Surveillance System (PHESS)</a:t>
            </a:r>
          </a:p>
          <a:p>
            <a:pPr marL="285750" indent="-285750" algn="l">
              <a:lnSpc>
                <a:spcPct val="100000"/>
              </a:lnSpc>
              <a:buClrTx/>
              <a:buFont typeface="Arial" charset="0"/>
              <a:buChar char="•"/>
            </a:pPr>
            <a:r>
              <a:rPr lang="en-US" sz="1800" dirty="0">
                <a:latin typeface="Calibri" charset="0"/>
                <a:ea typeface="Calibri" charset="0"/>
                <a:cs typeface="Calibri" charset="0"/>
              </a:rPr>
              <a:t>Statewide infrastructure to analyze “primary complaint” data from Indiana emergency departments for the early detection of:</a:t>
            </a:r>
          </a:p>
          <a:p>
            <a:pPr lvl="1" algn="l">
              <a:lnSpc>
                <a:spcPct val="100000"/>
              </a:lnSpc>
              <a:buClrTx/>
              <a:buFont typeface="Arial" pitchFamily="34" charset="0"/>
              <a:buChar char="•"/>
            </a:pPr>
            <a:r>
              <a:rPr lang="en-US" sz="1800" dirty="0">
                <a:latin typeface="Calibri" charset="0"/>
                <a:ea typeface="Calibri" charset="0"/>
                <a:cs typeface="Calibri" charset="0"/>
              </a:rPr>
              <a:t>Acts of bioterrorism</a:t>
            </a:r>
          </a:p>
          <a:p>
            <a:pPr lvl="1" algn="l">
              <a:lnSpc>
                <a:spcPct val="100000"/>
              </a:lnSpc>
              <a:buClrTx/>
              <a:buFont typeface="Arial" pitchFamily="34" charset="0"/>
              <a:buChar char="•"/>
            </a:pPr>
            <a:r>
              <a:rPr lang="en-US" sz="1800" dirty="0">
                <a:latin typeface="Calibri" charset="0"/>
                <a:ea typeface="Calibri" charset="0"/>
                <a:cs typeface="Calibri" charset="0"/>
              </a:rPr>
              <a:t>Other public health emergencies</a:t>
            </a:r>
          </a:p>
          <a:p>
            <a:pPr algn="l">
              <a:lnSpc>
                <a:spcPct val="100000"/>
              </a:lnSpc>
              <a:buClrTx/>
            </a:pPr>
            <a:endParaRPr lang="en-US" sz="800" dirty="0">
              <a:latin typeface="Calibri" charset="0"/>
              <a:ea typeface="Calibri" charset="0"/>
              <a:cs typeface="Calibri" charset="0"/>
            </a:endParaRPr>
          </a:p>
          <a:p>
            <a:pPr algn="l">
              <a:lnSpc>
                <a:spcPct val="100000"/>
              </a:lnSpc>
            </a:pPr>
            <a:r>
              <a:rPr lang="en-US" sz="2000" b="1" dirty="0">
                <a:solidFill>
                  <a:srgbClr val="0064A4"/>
                </a:solidFill>
                <a:latin typeface="Calibri" charset="0"/>
                <a:ea typeface="Calibri" charset="0"/>
                <a:cs typeface="Calibri" charset="0"/>
              </a:rPr>
              <a:t>Communicable Disease Reporting</a:t>
            </a:r>
          </a:p>
          <a:p>
            <a:pPr marL="285750" indent="-285750" algn="l">
              <a:lnSpc>
                <a:spcPct val="100000"/>
              </a:lnSpc>
              <a:buClrTx/>
              <a:buFont typeface="Arial" charset="0"/>
              <a:buChar char="•"/>
            </a:pPr>
            <a:r>
              <a:rPr lang="en-US" sz="1800" dirty="0">
                <a:latin typeface="Calibri" charset="0"/>
                <a:ea typeface="Calibri" charset="0"/>
                <a:cs typeface="Calibri" charset="0"/>
              </a:rPr>
              <a:t>Notifiable Conditions Detector (NCD)</a:t>
            </a:r>
          </a:p>
          <a:p>
            <a:pPr marL="285750" indent="-285750" algn="l">
              <a:lnSpc>
                <a:spcPct val="100000"/>
              </a:lnSpc>
              <a:buClrTx/>
              <a:buFont typeface="Arial" charset="0"/>
              <a:buChar char="•"/>
            </a:pPr>
            <a:r>
              <a:rPr lang="en-US" sz="1800" dirty="0">
                <a:latin typeface="Calibri" charset="0"/>
                <a:ea typeface="Calibri" charset="0"/>
                <a:cs typeface="Calibri" charset="0"/>
              </a:rPr>
              <a:t>ONC-certified technology for electronic lab reporting</a:t>
            </a:r>
            <a:br>
              <a:rPr lang="en-US" sz="1800" dirty="0">
                <a:latin typeface="Calibri" charset="0"/>
                <a:ea typeface="Calibri" charset="0"/>
                <a:cs typeface="Calibri" charset="0"/>
              </a:rPr>
            </a:br>
            <a:endParaRPr lang="en-US" sz="1800" dirty="0">
              <a:latin typeface="Calibri" charset="0"/>
              <a:ea typeface="Calibri" charset="0"/>
              <a:cs typeface="Calibri" charset="0"/>
            </a:endParaRPr>
          </a:p>
          <a:p>
            <a:pPr algn="l">
              <a:lnSpc>
                <a:spcPct val="100000"/>
              </a:lnSpc>
            </a:pPr>
            <a:r>
              <a:rPr lang="en-US" sz="2000" b="1" dirty="0">
                <a:solidFill>
                  <a:srgbClr val="0064A4"/>
                </a:solidFill>
                <a:latin typeface="Calibri" charset="0"/>
                <a:ea typeface="Calibri" charset="0"/>
                <a:cs typeface="Calibri" charset="0"/>
              </a:rPr>
              <a:t>Immunizations</a:t>
            </a:r>
          </a:p>
          <a:p>
            <a:pPr marL="285750" indent="-285750" algn="l">
              <a:lnSpc>
                <a:spcPct val="100000"/>
              </a:lnSpc>
              <a:buClrTx/>
              <a:buFont typeface="Arial" charset="0"/>
              <a:buChar char="•"/>
            </a:pPr>
            <a:r>
              <a:rPr lang="en-US" sz="1800" dirty="0">
                <a:latin typeface="Calibri" charset="0"/>
                <a:ea typeface="Calibri" charset="0"/>
                <a:cs typeface="Calibri" charset="0"/>
              </a:rPr>
              <a:t>Children and Hoosier Immunization Registry Program (CHIRP)</a:t>
            </a:r>
          </a:p>
          <a:p>
            <a:pPr marL="285750" indent="-285750" algn="l">
              <a:lnSpc>
                <a:spcPct val="100000"/>
              </a:lnSpc>
              <a:buClrTx/>
              <a:buFont typeface="Arial" charset="0"/>
              <a:buChar char="•"/>
            </a:pPr>
            <a:r>
              <a:rPr lang="en-US" sz="1800" dirty="0">
                <a:latin typeface="Calibri" charset="0"/>
                <a:ea typeface="Calibri" charset="0"/>
                <a:cs typeface="Calibri" charset="0"/>
              </a:rPr>
              <a:t>Bi-Directional CHIRP</a:t>
            </a:r>
          </a:p>
          <a:p>
            <a:pPr algn="l"/>
            <a:endParaRPr lang="en-US" dirty="0">
              <a:solidFill>
                <a:schemeClr val="accent6"/>
              </a:solidFill>
              <a:latin typeface="Calibri" charset="0"/>
              <a:ea typeface="Calibri" charset="0"/>
              <a:cs typeface="Calibri" charset="0"/>
            </a:endParaRPr>
          </a:p>
        </p:txBody>
      </p:sp>
      <p:cxnSp>
        <p:nvCxnSpPr>
          <p:cNvPr id="3" name="Straight Connector 2"/>
          <p:cNvCxnSpPr/>
          <p:nvPr/>
        </p:nvCxnSpPr>
        <p:spPr>
          <a:xfrm>
            <a:off x="942680" y="1951348"/>
            <a:ext cx="4138367" cy="18854"/>
          </a:xfrm>
          <a:prstGeom prst="line">
            <a:avLst/>
          </a:prstGeom>
        </p:spPr>
        <p:style>
          <a:lnRef idx="1">
            <a:schemeClr val="accent2"/>
          </a:lnRef>
          <a:fillRef idx="0">
            <a:schemeClr val="accent2"/>
          </a:fillRef>
          <a:effectRef idx="0">
            <a:schemeClr val="accent2"/>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6958" y="1447799"/>
            <a:ext cx="2316480" cy="12192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015" y="3213484"/>
            <a:ext cx="4053965" cy="270289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45329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billede 8">
            <a:extLst>
              <a:ext uri="{FF2B5EF4-FFF2-40B4-BE49-F238E27FC236}">
                <a16:creationId xmlns:a16="http://schemas.microsoft.com/office/drawing/2014/main" xmlns="" id="{E1A4B796-6D58-46FD-962C-FF0E9B31B33A}"/>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1516" r="21516"/>
          <a:stretch>
            <a:fillRect/>
          </a:stretch>
        </p:blipFill>
        <p:spPr/>
      </p:pic>
      <p:sp>
        <p:nvSpPr>
          <p:cNvPr id="6" name="Title 5"/>
          <p:cNvSpPr>
            <a:spLocks noGrp="1"/>
          </p:cNvSpPr>
          <p:nvPr>
            <p:ph type="title"/>
          </p:nvPr>
        </p:nvSpPr>
        <p:spPr>
          <a:xfrm>
            <a:off x="2268335" y="2275280"/>
            <a:ext cx="4779010" cy="1153720"/>
          </a:xfrm>
        </p:spPr>
        <p:txBody>
          <a:bodyPr/>
          <a:lstStyle/>
          <a:p>
            <a:r>
              <a:rPr lang="en-US" sz="6600" dirty="0"/>
              <a:t>Questions?</a:t>
            </a:r>
          </a:p>
        </p:txBody>
      </p:sp>
    </p:spTree>
    <p:extLst>
      <p:ext uri="{BB962C8B-B14F-4D97-AF65-F5344CB8AC3E}">
        <p14:creationId xmlns:p14="http://schemas.microsoft.com/office/powerpoint/2010/main" val="4284465366"/>
      </p:ext>
    </p:extLst>
  </p:cSld>
  <p:clrMapOvr>
    <a:masterClrMapping/>
  </p:clrMapOvr>
</p:sld>
</file>

<file path=ppt/theme/theme1.xml><?xml version="1.0" encoding="utf-8"?>
<a:theme xmlns:a="http://schemas.openxmlformats.org/drawingml/2006/main" name="1_Office Theme">
  <a:themeElements>
    <a:clrScheme name="IndianIE">
      <a:dk1>
        <a:srgbClr val="FFFFFF"/>
      </a:dk1>
      <a:lt1>
        <a:sysClr val="window" lastClr="FFFFFF"/>
      </a:lt1>
      <a:dk2>
        <a:srgbClr val="0063A5"/>
      </a:dk2>
      <a:lt2>
        <a:srgbClr val="474747"/>
      </a:lt2>
      <a:accent1>
        <a:srgbClr val="0063A5"/>
      </a:accent1>
      <a:accent2>
        <a:srgbClr val="72ACCE"/>
      </a:accent2>
      <a:accent3>
        <a:srgbClr val="B36159"/>
      </a:accent3>
      <a:accent4>
        <a:srgbClr val="CCA48A"/>
      </a:accent4>
      <a:accent5>
        <a:srgbClr val="FFCD32"/>
      </a:accent5>
      <a:accent6>
        <a:srgbClr val="12C3AD"/>
      </a:accent6>
      <a:hlink>
        <a:srgbClr val="00B0F0"/>
      </a:hlink>
      <a:folHlink>
        <a:srgbClr val="999999"/>
      </a:folHlink>
    </a:clrScheme>
    <a:fontScheme name="Custom 33">
      <a:majorFont>
        <a:latin typeface="Raleway"/>
        <a:ea typeface="Mr Dafoe"/>
        <a:cs typeface="Mr Dafoe"/>
      </a:majorFont>
      <a:minorFont>
        <a:latin typeface="Raleway"/>
        <a:ea typeface="Mr Dafoe"/>
        <a:cs typeface="Mr Dafo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HIE_PPT_1117">
  <a:themeElements>
    <a:clrScheme name="Custom 2">
      <a:dk1>
        <a:srgbClr val="0063A5"/>
      </a:dk1>
      <a:lt1>
        <a:sysClr val="window" lastClr="FFFFFF"/>
      </a:lt1>
      <a:dk2>
        <a:srgbClr val="405665"/>
      </a:dk2>
      <a:lt2>
        <a:srgbClr val="E7E6E6"/>
      </a:lt2>
      <a:accent1>
        <a:srgbClr val="1347CD"/>
      </a:accent1>
      <a:accent2>
        <a:srgbClr val="FFCD32"/>
      </a:accent2>
      <a:accent3>
        <a:srgbClr val="A5A5A5"/>
      </a:accent3>
      <a:accent4>
        <a:srgbClr val="FFCD32"/>
      </a:accent4>
      <a:accent5>
        <a:srgbClr val="1347CD"/>
      </a:accent5>
      <a:accent6>
        <a:srgbClr val="405665"/>
      </a:accent6>
      <a:hlink>
        <a:srgbClr val="0563C1"/>
      </a:hlink>
      <a:folHlink>
        <a:srgbClr val="954F72"/>
      </a:folHlink>
    </a:clrScheme>
    <a:fontScheme name="Custom 2">
      <a:majorFont>
        <a:latin typeface="Titillium Web"/>
        <a:ea typeface=""/>
        <a:cs typeface=""/>
      </a:majorFont>
      <a:minorFont>
        <a:latin typeface="Titillium We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HIE_PPT" id="{282589A0-4714-D643-9F53-D3B5726C85F8}" vid="{07A466FF-9BA8-E149-B580-F766F2F1CB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1984</TotalTime>
  <Words>1338</Words>
  <Application>Microsoft Macintosh PowerPoint</Application>
  <PresentationFormat>Widescreen</PresentationFormat>
  <Paragraphs>182</Paragraphs>
  <Slides>15</Slides>
  <Notes>10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15</vt:i4>
      </vt:variant>
    </vt:vector>
  </HeadingPairs>
  <TitlesOfParts>
    <vt:vector size="31" baseType="lpstr">
      <vt:lpstr>Adobe Arabic</vt:lpstr>
      <vt:lpstr>Adobe Fan Heiti Std B</vt:lpstr>
      <vt:lpstr>Arial</vt:lpstr>
      <vt:lpstr>Calibri</vt:lpstr>
      <vt:lpstr>Courier New</vt:lpstr>
      <vt:lpstr>DengXian</vt:lpstr>
      <vt:lpstr>Helvetica Light</vt:lpstr>
      <vt:lpstr>Mr Dafoe</vt:lpstr>
      <vt:lpstr>Myriad Pro</vt:lpstr>
      <vt:lpstr>Raleway</vt:lpstr>
      <vt:lpstr>Times New Roman</vt:lpstr>
      <vt:lpstr>Titillium Web</vt:lpstr>
      <vt:lpstr>Verdana</vt:lpstr>
      <vt:lpstr>Webdings</vt:lpstr>
      <vt:lpstr>1_Office Theme</vt:lpstr>
      <vt:lpstr>IHIE_PPT_1117</vt:lpstr>
      <vt:lpstr>IHIE Overview</vt:lpstr>
      <vt:lpstr>My Path</vt:lpstr>
      <vt:lpstr>Vital Statistics</vt:lpstr>
      <vt:lpstr>Our “Footprint”</vt:lpstr>
      <vt:lpstr>PowerPoint Presentation</vt:lpstr>
      <vt:lpstr>PowerPoint Presentation</vt:lpstr>
      <vt:lpstr>Our Customer Base</vt:lpstr>
      <vt:lpstr>PowerPoint Presentation</vt:lpstr>
      <vt:lpstr>Patient Centered Data Home</vt:lpstr>
      <vt:lpstr>PowerPoint Presentation</vt:lpstr>
      <vt:lpstr>Review of Services</vt:lpstr>
      <vt:lpstr>PowerPoint Presentation</vt:lpstr>
      <vt:lpstr>PowerPoint Presentation</vt:lpstr>
      <vt:lpstr>Public Health Integration &amp; Automation </vt:lpstr>
      <vt:lpstr>Questions?</vt:lpstr>
    </vt:vector>
  </TitlesOfParts>
  <Company>www.seocliff.com</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PRESENTATION</dc:title>
  <dc:creator>Muhammad Tayyab Rana</dc:creator>
  <cp:lastModifiedBy>Nabeel Alahmadi</cp:lastModifiedBy>
  <cp:revision>68</cp:revision>
  <dcterms:created xsi:type="dcterms:W3CDTF">2018-02-27T04:18:57Z</dcterms:created>
  <dcterms:modified xsi:type="dcterms:W3CDTF">2019-11-16T15:05:30Z</dcterms:modified>
</cp:coreProperties>
</file>